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4" r:id="rId3"/>
    <p:sldId id="307" r:id="rId4"/>
    <p:sldId id="305" r:id="rId5"/>
    <p:sldId id="314" r:id="rId6"/>
    <p:sldId id="308" r:id="rId7"/>
    <p:sldId id="313" r:id="rId8"/>
    <p:sldId id="316" r:id="rId9"/>
    <p:sldId id="318" r:id="rId10"/>
    <p:sldId id="317" r:id="rId11"/>
    <p:sldId id="271" r:id="rId12"/>
    <p:sldId id="319" r:id="rId13"/>
    <p:sldId id="320" r:id="rId14"/>
    <p:sldId id="321" r:id="rId15"/>
    <p:sldId id="322" r:id="rId16"/>
    <p:sldId id="323" r:id="rId17"/>
    <p:sldId id="309" r:id="rId18"/>
    <p:sldId id="326" r:id="rId19"/>
    <p:sldId id="324" r:id="rId20"/>
    <p:sldId id="325" r:id="rId21"/>
    <p:sldId id="327" r:id="rId22"/>
    <p:sldId id="328" r:id="rId23"/>
    <p:sldId id="329" r:id="rId24"/>
    <p:sldId id="330" r:id="rId25"/>
    <p:sldId id="331" r:id="rId26"/>
    <p:sldId id="332" r:id="rId27"/>
    <p:sldId id="333" r:id="rId28"/>
    <p:sldId id="335" r:id="rId29"/>
    <p:sldId id="334" r:id="rId30"/>
    <p:sldId id="336" r:id="rId31"/>
    <p:sldId id="338" r:id="rId32"/>
    <p:sldId id="337" r:id="rId33"/>
    <p:sldId id="339" r:id="rId34"/>
    <p:sldId id="340" r:id="rId35"/>
    <p:sldId id="341" r:id="rId36"/>
    <p:sldId id="342" r:id="rId37"/>
    <p:sldId id="343" r:id="rId38"/>
    <p:sldId id="257"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6BA65-0479-4081-A810-258CF86DFC8E}"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s-MX"/>
        </a:p>
      </dgm:t>
    </dgm:pt>
    <dgm:pt modelId="{CA30980E-2704-4883-9EB9-8683A6F89C7E}">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MX" sz="2400" b="1" dirty="0" smtClean="0"/>
            <a:t>Todas las causas</a:t>
          </a:r>
        </a:p>
        <a:p>
          <a:r>
            <a:rPr lang="es-MX" sz="2400" b="1" dirty="0" smtClean="0"/>
            <a:t>2,597 k</a:t>
          </a:r>
          <a:endParaRPr lang="es-MX" sz="2400" dirty="0"/>
        </a:p>
      </dgm:t>
    </dgm:pt>
    <dgm:pt modelId="{0CBB41BF-FAC4-4446-B9A5-85C87F23D43C}" type="parTrans" cxnId="{24E47618-4ACE-40B4-B03B-7133BD7B65B8}">
      <dgm:prSet/>
      <dgm:spPr/>
      <dgm:t>
        <a:bodyPr/>
        <a:lstStyle/>
        <a:p>
          <a:endParaRPr lang="es-MX"/>
        </a:p>
      </dgm:t>
    </dgm:pt>
    <dgm:pt modelId="{635C8274-4910-4C76-AA74-1F0A34EBCF76}" type="sibTrans" cxnId="{24E47618-4ACE-40B4-B03B-7133BD7B65B8}">
      <dgm:prSet/>
      <dgm:spPr/>
      <dgm:t>
        <a:bodyPr/>
        <a:lstStyle/>
        <a:p>
          <a:endParaRPr lang="es-MX"/>
        </a:p>
      </dgm:t>
    </dgm:pt>
    <dgm:pt modelId="{3A7769E5-02A3-45D0-9B05-DCAB23CC796B}">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s-MX" sz="2400" b="0" dirty="0" smtClean="0">
              <a:solidFill>
                <a:schemeClr val="tx1"/>
              </a:solidFill>
            </a:rPr>
            <a:t>Cáncer</a:t>
          </a:r>
        </a:p>
        <a:p>
          <a:pPr algn="ctr"/>
          <a:r>
            <a:rPr lang="es-MX" sz="2400" b="1" dirty="0" smtClean="0">
              <a:solidFill>
                <a:schemeClr val="tx1"/>
              </a:solidFill>
            </a:rPr>
            <a:t>585 k</a:t>
          </a:r>
          <a:endParaRPr lang="es-MX" sz="2400" b="1" dirty="0">
            <a:solidFill>
              <a:schemeClr val="tx1"/>
            </a:solidFill>
          </a:endParaRPr>
        </a:p>
      </dgm:t>
    </dgm:pt>
    <dgm:pt modelId="{9F172FB6-C043-42C1-9F97-A23E5C0140E9}" type="parTrans" cxnId="{687EC8FC-D55D-4C6E-A68C-3EAE6F4B5390}">
      <dgm:prSet/>
      <dgm:spPr/>
      <dgm:t>
        <a:bodyPr/>
        <a:lstStyle/>
        <a:p>
          <a:endParaRPr lang="es-MX"/>
        </a:p>
      </dgm:t>
    </dgm:pt>
    <dgm:pt modelId="{6F9F42BC-1D5A-48CE-893D-00131B507AF9}" type="sibTrans" cxnId="{687EC8FC-D55D-4C6E-A68C-3EAE6F4B5390}">
      <dgm:prSet/>
      <dgm:spPr/>
      <dgm:t>
        <a:bodyPr/>
        <a:lstStyle/>
        <a:p>
          <a:endParaRPr lang="es-MX"/>
        </a:p>
      </dgm:t>
    </dgm:pt>
    <dgm:pt modelId="{000D3F78-3756-4B7F-8680-66EED3F015AC}">
      <dgm:prSet phldrT="[Texto]">
        <dgm:style>
          <a:lnRef idx="3">
            <a:schemeClr val="lt1"/>
          </a:lnRef>
          <a:fillRef idx="1">
            <a:schemeClr val="accent2"/>
          </a:fillRef>
          <a:effectRef idx="1">
            <a:schemeClr val="accent2"/>
          </a:effectRef>
          <a:fontRef idx="minor">
            <a:schemeClr val="lt1"/>
          </a:fontRef>
        </dgm:style>
      </dgm:prSet>
      <dgm:spPr/>
      <dgm:t>
        <a:bodyPr/>
        <a:lstStyle/>
        <a:p>
          <a:r>
            <a:rPr lang="es-MX" b="1" dirty="0" smtClean="0">
              <a:solidFill>
                <a:schemeClr val="bg1"/>
              </a:solidFill>
            </a:rPr>
            <a:t>Error Médico  251K</a:t>
          </a:r>
          <a:endParaRPr lang="es-MX" b="1" dirty="0">
            <a:solidFill>
              <a:schemeClr val="bg1"/>
            </a:solidFill>
          </a:endParaRPr>
        </a:p>
      </dgm:t>
    </dgm:pt>
    <dgm:pt modelId="{97200021-41AE-4579-BF1C-E708A028BB8C}" type="parTrans" cxnId="{6602995F-2AC2-4ECF-A695-900AF24DF695}">
      <dgm:prSet/>
      <dgm:spPr/>
      <dgm:t>
        <a:bodyPr/>
        <a:lstStyle/>
        <a:p>
          <a:endParaRPr lang="es-MX"/>
        </a:p>
      </dgm:t>
    </dgm:pt>
    <dgm:pt modelId="{646749E0-21A5-4EC4-B5CB-1873FCBAA0EE}" type="sibTrans" cxnId="{6602995F-2AC2-4ECF-A695-900AF24DF695}">
      <dgm:prSet/>
      <dgm:spPr/>
      <dgm:t>
        <a:bodyPr/>
        <a:lstStyle/>
        <a:p>
          <a:endParaRPr lang="es-MX"/>
        </a:p>
      </dgm:t>
    </dgm:pt>
    <dgm:pt modelId="{1650C55B-2AD5-4F97-87F8-E9112218013E}">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MX" b="1" dirty="0" smtClean="0"/>
            <a:t>NOC     149 k</a:t>
          </a:r>
          <a:endParaRPr lang="es-MX" b="1" dirty="0"/>
        </a:p>
      </dgm:t>
    </dgm:pt>
    <dgm:pt modelId="{ED465086-93B7-420D-BD65-558FFC1096BB}" type="parTrans" cxnId="{BB07E9ED-DB97-4DB7-8FF0-4E6A7BCD893B}">
      <dgm:prSet/>
      <dgm:spPr/>
      <dgm:t>
        <a:bodyPr/>
        <a:lstStyle/>
        <a:p>
          <a:endParaRPr lang="es-MX"/>
        </a:p>
      </dgm:t>
    </dgm:pt>
    <dgm:pt modelId="{7F6C3061-17CA-4A1B-87A3-7C4E76792028}" type="sibTrans" cxnId="{BB07E9ED-DB97-4DB7-8FF0-4E6A7BCD893B}">
      <dgm:prSet/>
      <dgm:spPr/>
      <dgm:t>
        <a:bodyPr/>
        <a:lstStyle/>
        <a:p>
          <a:endParaRPr lang="es-MX"/>
        </a:p>
      </dgm:t>
    </dgm:pt>
    <dgm:pt modelId="{CE79613D-8B13-4D0A-A99D-B7E829062F38}">
      <dgm:prSet phldrT="[Texto]" custT="1">
        <dgm:style>
          <a:lnRef idx="1">
            <a:schemeClr val="dk1"/>
          </a:lnRef>
          <a:fillRef idx="2">
            <a:schemeClr val="dk1"/>
          </a:fillRef>
          <a:effectRef idx="1">
            <a:schemeClr val="dk1"/>
          </a:effectRef>
          <a:fontRef idx="minor">
            <a:schemeClr val="dk1"/>
          </a:fontRef>
        </dgm:style>
      </dgm:prSet>
      <dgm:spPr/>
      <dgm:t>
        <a:bodyPr/>
        <a:lstStyle/>
        <a:p>
          <a:r>
            <a:rPr lang="es-MX" sz="2200" dirty="0" smtClean="0"/>
            <a:t>Cardiopatía</a:t>
          </a:r>
        </a:p>
        <a:p>
          <a:r>
            <a:rPr lang="es-MX" sz="2400" b="1" dirty="0" smtClean="0"/>
            <a:t>611 k</a:t>
          </a:r>
          <a:endParaRPr lang="es-MX" sz="2400" dirty="0"/>
        </a:p>
      </dgm:t>
    </dgm:pt>
    <dgm:pt modelId="{E5D0C5CD-FDB1-42F6-9AAC-63E040DDA777}" type="parTrans" cxnId="{7B9D932A-3AA1-48B9-8D5D-BC13DC887F48}">
      <dgm:prSet/>
      <dgm:spPr/>
      <dgm:t>
        <a:bodyPr/>
        <a:lstStyle/>
        <a:p>
          <a:endParaRPr lang="es-MX"/>
        </a:p>
      </dgm:t>
    </dgm:pt>
    <dgm:pt modelId="{743F41C6-3E99-499F-8955-613485C7FAE4}" type="sibTrans" cxnId="{7B9D932A-3AA1-48B9-8D5D-BC13DC887F48}">
      <dgm:prSet/>
      <dgm:spPr/>
      <dgm:t>
        <a:bodyPr/>
        <a:lstStyle/>
        <a:p>
          <a:endParaRPr lang="es-MX"/>
        </a:p>
      </dgm:t>
    </dgm:pt>
    <dgm:pt modelId="{69657C38-085F-4655-ADA9-9EA7EB40C915}">
      <dgm:prSet phldrT="[Texto]">
        <dgm:style>
          <a:lnRef idx="0">
            <a:schemeClr val="dk1"/>
          </a:lnRef>
          <a:fillRef idx="3">
            <a:schemeClr val="dk1"/>
          </a:fillRef>
          <a:effectRef idx="3">
            <a:schemeClr val="dk1"/>
          </a:effectRef>
          <a:fontRef idx="minor">
            <a:schemeClr val="lt1"/>
          </a:fontRef>
        </dgm:style>
      </dgm:prSet>
      <dgm:spPr/>
      <dgm:t>
        <a:bodyPr/>
        <a:lstStyle/>
        <a:p>
          <a:endParaRPr lang="es-MX" dirty="0"/>
        </a:p>
      </dgm:t>
    </dgm:pt>
    <dgm:pt modelId="{31321C98-7506-4494-AD3E-28503A74F4A6}" type="parTrans" cxnId="{E891DACA-798A-40C0-B113-E2255D2557B1}">
      <dgm:prSet/>
      <dgm:spPr/>
      <dgm:t>
        <a:bodyPr/>
        <a:lstStyle/>
        <a:p>
          <a:endParaRPr lang="es-MX"/>
        </a:p>
      </dgm:t>
    </dgm:pt>
    <dgm:pt modelId="{68F74AA9-4455-4406-8240-58E4E309B340}" type="sibTrans" cxnId="{E891DACA-798A-40C0-B113-E2255D2557B1}">
      <dgm:prSet/>
      <dgm:spPr/>
      <dgm:t>
        <a:bodyPr/>
        <a:lstStyle/>
        <a:p>
          <a:endParaRPr lang="es-MX"/>
        </a:p>
      </dgm:t>
    </dgm:pt>
    <dgm:pt modelId="{53AE19DA-C84B-455F-ABBB-3C94612AD165}">
      <dgm:prSet phldrT="[Texto]">
        <dgm:style>
          <a:lnRef idx="0">
            <a:schemeClr val="accent3"/>
          </a:lnRef>
          <a:fillRef idx="3">
            <a:schemeClr val="accent3"/>
          </a:fillRef>
          <a:effectRef idx="3">
            <a:schemeClr val="accent3"/>
          </a:effectRef>
          <a:fontRef idx="minor">
            <a:schemeClr val="lt1"/>
          </a:fontRef>
        </dgm:style>
      </dgm:prSet>
      <dgm:spPr/>
      <dgm:t>
        <a:bodyPr/>
        <a:lstStyle/>
        <a:p>
          <a:endParaRPr lang="es-MX" dirty="0"/>
        </a:p>
      </dgm:t>
    </dgm:pt>
    <dgm:pt modelId="{B307E6A1-3293-4A4F-AE4E-126A90C7D6D9}" type="parTrans" cxnId="{46D20609-88FB-4D57-A4CC-57E8BD6EB8CD}">
      <dgm:prSet/>
      <dgm:spPr/>
      <dgm:t>
        <a:bodyPr/>
        <a:lstStyle/>
        <a:p>
          <a:endParaRPr lang="es-MX"/>
        </a:p>
      </dgm:t>
    </dgm:pt>
    <dgm:pt modelId="{C88FCAE2-B899-4C64-A03B-E7CAAD9D5A3C}" type="sibTrans" cxnId="{46D20609-88FB-4D57-A4CC-57E8BD6EB8CD}">
      <dgm:prSet/>
      <dgm:spPr/>
      <dgm:t>
        <a:bodyPr/>
        <a:lstStyle/>
        <a:p>
          <a:endParaRPr lang="es-MX"/>
        </a:p>
      </dgm:t>
    </dgm:pt>
    <dgm:pt modelId="{35345B47-D7AC-4C15-8B34-F42E02E1AB73}">
      <dgm:prSet phldrT="[Texto]">
        <dgm:style>
          <a:lnRef idx="0">
            <a:schemeClr val="accent3"/>
          </a:lnRef>
          <a:fillRef idx="3">
            <a:schemeClr val="accent3"/>
          </a:fillRef>
          <a:effectRef idx="3">
            <a:schemeClr val="accent3"/>
          </a:effectRef>
          <a:fontRef idx="minor">
            <a:schemeClr val="lt1"/>
          </a:fontRef>
        </dgm:style>
      </dgm:prSet>
      <dgm:spPr/>
      <dgm:t>
        <a:bodyPr/>
        <a:lstStyle/>
        <a:p>
          <a:endParaRPr lang="es-MX" dirty="0"/>
        </a:p>
      </dgm:t>
    </dgm:pt>
    <dgm:pt modelId="{76D1E767-EBC2-437F-9124-5F8EE64950E7}" type="sibTrans" cxnId="{42E46F88-B22D-4815-ADD6-144D4E123ED4}">
      <dgm:prSet/>
      <dgm:spPr/>
      <dgm:t>
        <a:bodyPr/>
        <a:lstStyle/>
        <a:p>
          <a:endParaRPr lang="es-MX"/>
        </a:p>
      </dgm:t>
    </dgm:pt>
    <dgm:pt modelId="{20EC26A2-D109-4E07-99FC-E76F74A2C9A4}" type="parTrans" cxnId="{42E46F88-B22D-4815-ADD6-144D4E123ED4}">
      <dgm:prSet/>
      <dgm:spPr/>
      <dgm:t>
        <a:bodyPr/>
        <a:lstStyle/>
        <a:p>
          <a:endParaRPr lang="es-MX"/>
        </a:p>
      </dgm:t>
    </dgm:pt>
    <dgm:pt modelId="{36153D6B-B1D9-4C1B-AA03-D50A6FEE07BC}" type="pres">
      <dgm:prSet presAssocID="{7B56BA65-0479-4081-A810-258CF86DFC8E}" presName="composite" presStyleCnt="0">
        <dgm:presLayoutVars>
          <dgm:chMax val="1"/>
          <dgm:dir/>
          <dgm:resizeHandles val="exact"/>
        </dgm:presLayoutVars>
      </dgm:prSet>
      <dgm:spPr/>
      <dgm:t>
        <a:bodyPr/>
        <a:lstStyle/>
        <a:p>
          <a:endParaRPr lang="es-MX"/>
        </a:p>
      </dgm:t>
    </dgm:pt>
    <dgm:pt modelId="{644F9398-604D-4E96-8C61-6C6763B439B9}" type="pres">
      <dgm:prSet presAssocID="{7B56BA65-0479-4081-A810-258CF86DFC8E}" presName="radial" presStyleCnt="0">
        <dgm:presLayoutVars>
          <dgm:animLvl val="ctr"/>
        </dgm:presLayoutVars>
      </dgm:prSet>
      <dgm:spPr/>
    </dgm:pt>
    <dgm:pt modelId="{EE6EAADB-FE34-4109-B8A1-EF3DFD4B5DE5}" type="pres">
      <dgm:prSet presAssocID="{CA30980E-2704-4883-9EB9-8683A6F89C7E}" presName="centerShape" presStyleLbl="vennNode1" presStyleIdx="0" presStyleCnt="8" custScaleX="122095" custScaleY="116721" custLinFactNeighborX="-2494" custLinFactNeighborY="9266"/>
      <dgm:spPr/>
      <dgm:t>
        <a:bodyPr/>
        <a:lstStyle/>
        <a:p>
          <a:endParaRPr lang="es-MX"/>
        </a:p>
      </dgm:t>
    </dgm:pt>
    <dgm:pt modelId="{883DA552-11D7-4501-B92C-0D50E00667BB}" type="pres">
      <dgm:prSet presAssocID="{3A7769E5-02A3-45D0-9B05-DCAB23CC796B}" presName="node" presStyleLbl="vennNode1" presStyleIdx="1" presStyleCnt="8" custScaleX="128366" custScaleY="119464" custRadScaleRad="115887" custRadScaleInc="-41911">
        <dgm:presLayoutVars>
          <dgm:bulletEnabled val="1"/>
        </dgm:presLayoutVars>
      </dgm:prSet>
      <dgm:spPr/>
      <dgm:t>
        <a:bodyPr/>
        <a:lstStyle/>
        <a:p>
          <a:endParaRPr lang="es-MX"/>
        </a:p>
      </dgm:t>
    </dgm:pt>
    <dgm:pt modelId="{21CABA14-746D-4F0C-93A3-8E0969DA4557}" type="pres">
      <dgm:prSet presAssocID="{000D3F78-3756-4B7F-8680-66EED3F015AC}" presName="node" presStyleLbl="vennNode1" presStyleIdx="2" presStyleCnt="8" custScaleX="112098" custScaleY="102099" custRadScaleRad="111881" custRadScaleInc="-5581">
        <dgm:presLayoutVars>
          <dgm:bulletEnabled val="1"/>
        </dgm:presLayoutVars>
      </dgm:prSet>
      <dgm:spPr/>
      <dgm:t>
        <a:bodyPr/>
        <a:lstStyle/>
        <a:p>
          <a:endParaRPr lang="es-MX"/>
        </a:p>
      </dgm:t>
    </dgm:pt>
    <dgm:pt modelId="{08D31DB1-91E1-4E2B-9E88-9E00B329D966}" type="pres">
      <dgm:prSet presAssocID="{1650C55B-2AD5-4F97-87F8-E9112218013E}" presName="node" presStyleLbl="vennNode1" presStyleIdx="3" presStyleCnt="8" custScaleX="88086" custScaleY="79074" custRadScaleRad="125582" custRadScaleInc="-1276">
        <dgm:presLayoutVars>
          <dgm:bulletEnabled val="1"/>
        </dgm:presLayoutVars>
      </dgm:prSet>
      <dgm:spPr/>
      <dgm:t>
        <a:bodyPr/>
        <a:lstStyle/>
        <a:p>
          <a:endParaRPr lang="es-MX"/>
        </a:p>
      </dgm:t>
    </dgm:pt>
    <dgm:pt modelId="{36920AEF-8B35-4690-B6F3-A94D008BA333}" type="pres">
      <dgm:prSet presAssocID="{69657C38-085F-4655-ADA9-9EA7EB40C915}" presName="node" presStyleLbl="vennNode1" presStyleIdx="4" presStyleCnt="8" custScaleX="52523" custScaleY="48143" custRadScaleRad="107442" custRadScaleInc="-27860">
        <dgm:presLayoutVars>
          <dgm:bulletEnabled val="1"/>
        </dgm:presLayoutVars>
      </dgm:prSet>
      <dgm:spPr/>
      <dgm:t>
        <a:bodyPr/>
        <a:lstStyle/>
        <a:p>
          <a:endParaRPr lang="es-MX"/>
        </a:p>
      </dgm:t>
    </dgm:pt>
    <dgm:pt modelId="{B8123342-E579-436D-8CA0-A0CC2A162671}" type="pres">
      <dgm:prSet presAssocID="{53AE19DA-C84B-455F-ABBB-3C94612AD165}" presName="node" presStyleLbl="vennNode1" presStyleIdx="5" presStyleCnt="8" custScaleX="23310" custScaleY="18849" custRadScaleRad="106185" custRadScaleInc="28226">
        <dgm:presLayoutVars>
          <dgm:bulletEnabled val="1"/>
        </dgm:presLayoutVars>
      </dgm:prSet>
      <dgm:spPr/>
      <dgm:t>
        <a:bodyPr/>
        <a:lstStyle/>
        <a:p>
          <a:endParaRPr lang="es-MX"/>
        </a:p>
      </dgm:t>
    </dgm:pt>
    <dgm:pt modelId="{69505DA7-8A67-42C9-9642-1F0BCA3CC8D0}" type="pres">
      <dgm:prSet presAssocID="{35345B47-D7AC-4C15-8B34-F42E02E1AB73}" presName="node" presStyleLbl="vennNode1" presStyleIdx="6" presStyleCnt="8" custFlipVert="0" custFlipHor="1" custScaleX="3350" custScaleY="9024" custRadScaleRad="138555" custRadScaleInc="-223873">
        <dgm:presLayoutVars>
          <dgm:bulletEnabled val="1"/>
        </dgm:presLayoutVars>
      </dgm:prSet>
      <dgm:spPr/>
      <dgm:t>
        <a:bodyPr/>
        <a:lstStyle/>
        <a:p>
          <a:endParaRPr lang="es-MX"/>
        </a:p>
      </dgm:t>
    </dgm:pt>
    <dgm:pt modelId="{2D17B9A1-560F-4EC2-986B-2D41434FA147}" type="pres">
      <dgm:prSet presAssocID="{CE79613D-8B13-4D0A-A99D-B7E829062F38}" presName="node" presStyleLbl="vennNode1" presStyleIdx="7" presStyleCnt="8" custScaleX="158006" custScaleY="150068" custRadScaleRad="142734" custRadScaleInc="-59662">
        <dgm:presLayoutVars>
          <dgm:bulletEnabled val="1"/>
        </dgm:presLayoutVars>
      </dgm:prSet>
      <dgm:spPr/>
      <dgm:t>
        <a:bodyPr/>
        <a:lstStyle/>
        <a:p>
          <a:endParaRPr lang="es-MX"/>
        </a:p>
      </dgm:t>
    </dgm:pt>
  </dgm:ptLst>
  <dgm:cxnLst>
    <dgm:cxn modelId="{5B39A02E-B23E-49E8-891E-34B728ED3E92}" type="presOf" srcId="{CE79613D-8B13-4D0A-A99D-B7E829062F38}" destId="{2D17B9A1-560F-4EC2-986B-2D41434FA147}" srcOrd="0" destOrd="0" presId="urn:microsoft.com/office/officeart/2005/8/layout/radial3"/>
    <dgm:cxn modelId="{D81EE63C-81AF-4BB8-8505-E66D0541EFB8}" type="presOf" srcId="{53AE19DA-C84B-455F-ABBB-3C94612AD165}" destId="{B8123342-E579-436D-8CA0-A0CC2A162671}" srcOrd="0" destOrd="0" presId="urn:microsoft.com/office/officeart/2005/8/layout/radial3"/>
    <dgm:cxn modelId="{6602995F-2AC2-4ECF-A695-900AF24DF695}" srcId="{CA30980E-2704-4883-9EB9-8683A6F89C7E}" destId="{000D3F78-3756-4B7F-8680-66EED3F015AC}" srcOrd="1" destOrd="0" parTransId="{97200021-41AE-4579-BF1C-E708A028BB8C}" sibTransId="{646749E0-21A5-4EC4-B5CB-1873FCBAA0EE}"/>
    <dgm:cxn modelId="{4AB2BA5F-B872-407A-B361-C05D90267A4D}" type="presOf" srcId="{000D3F78-3756-4B7F-8680-66EED3F015AC}" destId="{21CABA14-746D-4F0C-93A3-8E0969DA4557}" srcOrd="0" destOrd="0" presId="urn:microsoft.com/office/officeart/2005/8/layout/radial3"/>
    <dgm:cxn modelId="{46D20609-88FB-4D57-A4CC-57E8BD6EB8CD}" srcId="{CA30980E-2704-4883-9EB9-8683A6F89C7E}" destId="{53AE19DA-C84B-455F-ABBB-3C94612AD165}" srcOrd="4" destOrd="0" parTransId="{B307E6A1-3293-4A4F-AE4E-126A90C7D6D9}" sibTransId="{C88FCAE2-B899-4C64-A03B-E7CAAD9D5A3C}"/>
    <dgm:cxn modelId="{7CBA6601-7543-4177-9A89-01B7AEC55B70}" type="presOf" srcId="{3A7769E5-02A3-45D0-9B05-DCAB23CC796B}" destId="{883DA552-11D7-4501-B92C-0D50E00667BB}" srcOrd="0" destOrd="0" presId="urn:microsoft.com/office/officeart/2005/8/layout/radial3"/>
    <dgm:cxn modelId="{BB07E9ED-DB97-4DB7-8FF0-4E6A7BCD893B}" srcId="{CA30980E-2704-4883-9EB9-8683A6F89C7E}" destId="{1650C55B-2AD5-4F97-87F8-E9112218013E}" srcOrd="2" destOrd="0" parTransId="{ED465086-93B7-420D-BD65-558FFC1096BB}" sibTransId="{7F6C3061-17CA-4A1B-87A3-7C4E76792028}"/>
    <dgm:cxn modelId="{0D2198AA-6F29-4325-B6ED-A99C4B2DDD0A}" type="presOf" srcId="{CA30980E-2704-4883-9EB9-8683A6F89C7E}" destId="{EE6EAADB-FE34-4109-B8A1-EF3DFD4B5DE5}" srcOrd="0" destOrd="0" presId="urn:microsoft.com/office/officeart/2005/8/layout/radial3"/>
    <dgm:cxn modelId="{24E47618-4ACE-40B4-B03B-7133BD7B65B8}" srcId="{7B56BA65-0479-4081-A810-258CF86DFC8E}" destId="{CA30980E-2704-4883-9EB9-8683A6F89C7E}" srcOrd="0" destOrd="0" parTransId="{0CBB41BF-FAC4-4446-B9A5-85C87F23D43C}" sibTransId="{635C8274-4910-4C76-AA74-1F0A34EBCF76}"/>
    <dgm:cxn modelId="{490B805B-5A7C-4F3D-86F6-5B79AF722813}" type="presOf" srcId="{1650C55B-2AD5-4F97-87F8-E9112218013E}" destId="{08D31DB1-91E1-4E2B-9E88-9E00B329D966}" srcOrd="0" destOrd="0" presId="urn:microsoft.com/office/officeart/2005/8/layout/radial3"/>
    <dgm:cxn modelId="{3015949E-EC31-4C80-B5DB-4BC3E21BB4E4}" type="presOf" srcId="{35345B47-D7AC-4C15-8B34-F42E02E1AB73}" destId="{69505DA7-8A67-42C9-9642-1F0BCA3CC8D0}" srcOrd="0" destOrd="0" presId="urn:microsoft.com/office/officeart/2005/8/layout/radial3"/>
    <dgm:cxn modelId="{7B9D932A-3AA1-48B9-8D5D-BC13DC887F48}" srcId="{CA30980E-2704-4883-9EB9-8683A6F89C7E}" destId="{CE79613D-8B13-4D0A-A99D-B7E829062F38}" srcOrd="6" destOrd="0" parTransId="{E5D0C5CD-FDB1-42F6-9AAC-63E040DDA777}" sibTransId="{743F41C6-3E99-499F-8955-613485C7FAE4}"/>
    <dgm:cxn modelId="{73456EAA-13D1-453D-9044-6250E09701E0}" type="presOf" srcId="{69657C38-085F-4655-ADA9-9EA7EB40C915}" destId="{36920AEF-8B35-4690-B6F3-A94D008BA333}" srcOrd="0" destOrd="0" presId="urn:microsoft.com/office/officeart/2005/8/layout/radial3"/>
    <dgm:cxn modelId="{E891DACA-798A-40C0-B113-E2255D2557B1}" srcId="{CA30980E-2704-4883-9EB9-8683A6F89C7E}" destId="{69657C38-085F-4655-ADA9-9EA7EB40C915}" srcOrd="3" destOrd="0" parTransId="{31321C98-7506-4494-AD3E-28503A74F4A6}" sibTransId="{68F74AA9-4455-4406-8240-58E4E309B340}"/>
    <dgm:cxn modelId="{687EC8FC-D55D-4C6E-A68C-3EAE6F4B5390}" srcId="{CA30980E-2704-4883-9EB9-8683A6F89C7E}" destId="{3A7769E5-02A3-45D0-9B05-DCAB23CC796B}" srcOrd="0" destOrd="0" parTransId="{9F172FB6-C043-42C1-9F97-A23E5C0140E9}" sibTransId="{6F9F42BC-1D5A-48CE-893D-00131B507AF9}"/>
    <dgm:cxn modelId="{42E46F88-B22D-4815-ADD6-144D4E123ED4}" srcId="{CA30980E-2704-4883-9EB9-8683A6F89C7E}" destId="{35345B47-D7AC-4C15-8B34-F42E02E1AB73}" srcOrd="5" destOrd="0" parTransId="{20EC26A2-D109-4E07-99FC-E76F74A2C9A4}" sibTransId="{76D1E767-EBC2-437F-9124-5F8EE64950E7}"/>
    <dgm:cxn modelId="{9262D222-5CE4-4D17-87BF-4F124309052B}" type="presOf" srcId="{7B56BA65-0479-4081-A810-258CF86DFC8E}" destId="{36153D6B-B1D9-4C1B-AA03-D50A6FEE07BC}" srcOrd="0" destOrd="0" presId="urn:microsoft.com/office/officeart/2005/8/layout/radial3"/>
    <dgm:cxn modelId="{3C6A4C7E-CC7E-45AD-882D-18F3E75E2202}" type="presParOf" srcId="{36153D6B-B1D9-4C1B-AA03-D50A6FEE07BC}" destId="{644F9398-604D-4E96-8C61-6C6763B439B9}" srcOrd="0" destOrd="0" presId="urn:microsoft.com/office/officeart/2005/8/layout/radial3"/>
    <dgm:cxn modelId="{6EBB38CF-7FC2-463C-A0EE-21438C5A1203}" type="presParOf" srcId="{644F9398-604D-4E96-8C61-6C6763B439B9}" destId="{EE6EAADB-FE34-4109-B8A1-EF3DFD4B5DE5}" srcOrd="0" destOrd="0" presId="urn:microsoft.com/office/officeart/2005/8/layout/radial3"/>
    <dgm:cxn modelId="{6C7EDFAE-4709-4229-958A-9C2B135570D3}" type="presParOf" srcId="{644F9398-604D-4E96-8C61-6C6763B439B9}" destId="{883DA552-11D7-4501-B92C-0D50E00667BB}" srcOrd="1" destOrd="0" presId="urn:microsoft.com/office/officeart/2005/8/layout/radial3"/>
    <dgm:cxn modelId="{75964BA6-BE02-4364-B75C-0DB3F97819DC}" type="presParOf" srcId="{644F9398-604D-4E96-8C61-6C6763B439B9}" destId="{21CABA14-746D-4F0C-93A3-8E0969DA4557}" srcOrd="2" destOrd="0" presId="urn:microsoft.com/office/officeart/2005/8/layout/radial3"/>
    <dgm:cxn modelId="{5EF780EC-47E6-4864-97B9-2C027FC794A9}" type="presParOf" srcId="{644F9398-604D-4E96-8C61-6C6763B439B9}" destId="{08D31DB1-91E1-4E2B-9E88-9E00B329D966}" srcOrd="3" destOrd="0" presId="urn:microsoft.com/office/officeart/2005/8/layout/radial3"/>
    <dgm:cxn modelId="{FEFD442E-383D-4E38-9472-6787D6165B2B}" type="presParOf" srcId="{644F9398-604D-4E96-8C61-6C6763B439B9}" destId="{36920AEF-8B35-4690-B6F3-A94D008BA333}" srcOrd="4" destOrd="0" presId="urn:microsoft.com/office/officeart/2005/8/layout/radial3"/>
    <dgm:cxn modelId="{9D20B7DA-C59E-45BB-A9C1-B2BA44ECBAF6}" type="presParOf" srcId="{644F9398-604D-4E96-8C61-6C6763B439B9}" destId="{B8123342-E579-436D-8CA0-A0CC2A162671}" srcOrd="5" destOrd="0" presId="urn:microsoft.com/office/officeart/2005/8/layout/radial3"/>
    <dgm:cxn modelId="{8E4E9A37-7E92-4727-B22E-4036354C7115}" type="presParOf" srcId="{644F9398-604D-4E96-8C61-6C6763B439B9}" destId="{69505DA7-8A67-42C9-9642-1F0BCA3CC8D0}" srcOrd="6" destOrd="0" presId="urn:microsoft.com/office/officeart/2005/8/layout/radial3"/>
    <dgm:cxn modelId="{DE9752AE-6C46-4BD9-9480-9AB90B5D5966}" type="presParOf" srcId="{644F9398-604D-4E96-8C61-6C6763B439B9}" destId="{2D17B9A1-560F-4EC2-986B-2D41434FA147}"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EAADB-FE34-4109-B8A1-EF3DFD4B5DE5}">
      <dsp:nvSpPr>
        <dsp:cNvPr id="0" name=""/>
        <dsp:cNvSpPr/>
      </dsp:nvSpPr>
      <dsp:spPr>
        <a:xfrm>
          <a:off x="1835864" y="1343412"/>
          <a:ext cx="3013053" cy="288043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t>Todas las causas</a:t>
          </a:r>
        </a:p>
        <a:p>
          <a:pPr lvl="0" algn="ctr" defTabSz="1066800">
            <a:lnSpc>
              <a:spcPct val="90000"/>
            </a:lnSpc>
            <a:spcBef>
              <a:spcPct val="0"/>
            </a:spcBef>
            <a:spcAft>
              <a:spcPct val="35000"/>
            </a:spcAft>
          </a:pPr>
          <a:r>
            <a:rPr lang="es-MX" sz="2400" b="1" kern="1200" dirty="0" smtClean="0"/>
            <a:t>2,597 k</a:t>
          </a:r>
          <a:endParaRPr lang="es-MX" sz="2400" kern="1200" dirty="0"/>
        </a:p>
      </dsp:txBody>
      <dsp:txXfrm>
        <a:off x="2277115" y="1765242"/>
        <a:ext cx="2130551" cy="2036774"/>
      </dsp:txXfrm>
    </dsp:sp>
    <dsp:sp modelId="{883DA552-11D7-4501-B92C-0D50E00667BB}">
      <dsp:nvSpPr>
        <dsp:cNvPr id="0" name=""/>
        <dsp:cNvSpPr/>
      </dsp:nvSpPr>
      <dsp:spPr>
        <a:xfrm>
          <a:off x="1946040" y="15440"/>
          <a:ext cx="1583904" cy="1474063"/>
        </a:xfrm>
        <a:prstGeom prst="ellipse">
          <a:avLst/>
        </a:prstGeom>
        <a:solidFill>
          <a:schemeClr val="accent6"/>
        </a:solidFill>
        <a:ln w="25400" cap="flat" cmpd="sng" algn="ctr">
          <a:solidFill>
            <a:schemeClr val="accent6">
              <a:shade val="50000"/>
            </a:schemeClr>
          </a:solidFill>
          <a:prstDash val="solid"/>
        </a:ln>
        <a:effectLst/>
        <a:scene3d>
          <a:camera prst="orthographicFront"/>
          <a:lightRig rig="chilly"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0" kern="1200" dirty="0" smtClean="0">
              <a:solidFill>
                <a:schemeClr val="tx1"/>
              </a:solidFill>
            </a:rPr>
            <a:t>Cáncer</a:t>
          </a:r>
        </a:p>
        <a:p>
          <a:pPr lvl="0" algn="ctr" defTabSz="1066800">
            <a:lnSpc>
              <a:spcPct val="90000"/>
            </a:lnSpc>
            <a:spcBef>
              <a:spcPct val="0"/>
            </a:spcBef>
            <a:spcAft>
              <a:spcPct val="35000"/>
            </a:spcAft>
          </a:pPr>
          <a:r>
            <a:rPr lang="es-MX" sz="2400" b="1" kern="1200" dirty="0" smtClean="0">
              <a:solidFill>
                <a:schemeClr val="tx1"/>
              </a:solidFill>
            </a:rPr>
            <a:t>585 k</a:t>
          </a:r>
          <a:endParaRPr lang="es-MX" sz="2400" b="1" kern="1200" dirty="0">
            <a:solidFill>
              <a:schemeClr val="tx1"/>
            </a:solidFill>
          </a:endParaRPr>
        </a:p>
      </dsp:txBody>
      <dsp:txXfrm>
        <a:off x="2177997" y="231312"/>
        <a:ext cx="1119990" cy="1042319"/>
      </dsp:txXfrm>
    </dsp:sp>
    <dsp:sp modelId="{21CABA14-746D-4F0C-93A3-8E0969DA4557}">
      <dsp:nvSpPr>
        <dsp:cNvPr id="0" name=""/>
        <dsp:cNvSpPr/>
      </dsp:nvSpPr>
      <dsp:spPr>
        <a:xfrm>
          <a:off x="4079638" y="665016"/>
          <a:ext cx="1383174" cy="1259796"/>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chilly"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bg1"/>
              </a:solidFill>
            </a:rPr>
            <a:t>Error Médico  251K</a:t>
          </a:r>
          <a:endParaRPr lang="es-MX" sz="2000" b="1" kern="1200" dirty="0">
            <a:solidFill>
              <a:schemeClr val="bg1"/>
            </a:solidFill>
          </a:endParaRPr>
        </a:p>
      </dsp:txBody>
      <dsp:txXfrm>
        <a:off x="4282199" y="849509"/>
        <a:ext cx="978052" cy="890810"/>
      </dsp:txXfrm>
    </dsp:sp>
    <dsp:sp modelId="{08D31DB1-91E1-4E2B-9E88-9E00B329D966}">
      <dsp:nvSpPr>
        <dsp:cNvPr id="0" name=""/>
        <dsp:cNvSpPr/>
      </dsp:nvSpPr>
      <dsp:spPr>
        <a:xfrm>
          <a:off x="4852910" y="2424561"/>
          <a:ext cx="1086890" cy="975691"/>
        </a:xfrm>
        <a:prstGeom prst="ellipse">
          <a:avLst/>
        </a:prstGeom>
        <a:solidFill>
          <a:schemeClr val="accent4"/>
        </a:solidFill>
        <a:ln w="25400" cap="flat" cmpd="sng" algn="ctr">
          <a:solidFill>
            <a:schemeClr val="accent4">
              <a:shade val="50000"/>
            </a:schemeClr>
          </a:solidFill>
          <a:prstDash val="solid"/>
        </a:ln>
        <a:effectLst/>
        <a:scene3d>
          <a:camera prst="orthographicFront"/>
          <a:lightRig rig="chilly"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smtClean="0"/>
            <a:t>NOC     149 k</a:t>
          </a:r>
          <a:endParaRPr lang="es-MX" sz="2000" b="1" kern="1200" dirty="0"/>
        </a:p>
      </dsp:txBody>
      <dsp:txXfrm>
        <a:off x="5012081" y="2567448"/>
        <a:ext cx="768548" cy="689917"/>
      </dsp:txXfrm>
    </dsp:sp>
    <dsp:sp modelId="{36920AEF-8B35-4690-B6F3-A94D008BA333}">
      <dsp:nvSpPr>
        <dsp:cNvPr id="0" name=""/>
        <dsp:cNvSpPr/>
      </dsp:nvSpPr>
      <dsp:spPr>
        <a:xfrm>
          <a:off x="4210064" y="3511273"/>
          <a:ext cx="648079" cy="594035"/>
        </a:xfrm>
        <a:prstGeom prst="ellips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MX" sz="2000" kern="1200" dirty="0"/>
        </a:p>
      </dsp:txBody>
      <dsp:txXfrm>
        <a:off x="4304973" y="3598267"/>
        <a:ext cx="458261" cy="420047"/>
      </dsp:txXfrm>
    </dsp:sp>
    <dsp:sp modelId="{B8123342-E579-436D-8CA0-A0CC2A162671}">
      <dsp:nvSpPr>
        <dsp:cNvPr id="0" name=""/>
        <dsp:cNvSpPr/>
      </dsp:nvSpPr>
      <dsp:spPr>
        <a:xfrm>
          <a:off x="2175997" y="3672911"/>
          <a:ext cx="287621" cy="23257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s-MX" sz="900" kern="1200" dirty="0"/>
        </a:p>
      </dsp:txBody>
      <dsp:txXfrm>
        <a:off x="2218118" y="3706971"/>
        <a:ext cx="203379" cy="164457"/>
      </dsp:txXfrm>
    </dsp:sp>
    <dsp:sp modelId="{69505DA7-8A67-42C9-9642-1F0BCA3CC8D0}">
      <dsp:nvSpPr>
        <dsp:cNvPr id="0" name=""/>
        <dsp:cNvSpPr/>
      </dsp:nvSpPr>
      <dsp:spPr>
        <a:xfrm flipH="1">
          <a:off x="4773359" y="4185825"/>
          <a:ext cx="41335" cy="11134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s-MX" sz="500" kern="1200" dirty="0"/>
        </a:p>
      </dsp:txBody>
      <dsp:txXfrm>
        <a:off x="4779412" y="4202131"/>
        <a:ext cx="29229" cy="78734"/>
      </dsp:txXfrm>
    </dsp:sp>
    <dsp:sp modelId="{2D17B9A1-560F-4EC2-986B-2D41434FA147}">
      <dsp:nvSpPr>
        <dsp:cNvPr id="0" name=""/>
        <dsp:cNvSpPr/>
      </dsp:nvSpPr>
      <dsp:spPr>
        <a:xfrm>
          <a:off x="174324" y="1244803"/>
          <a:ext cx="1949631" cy="1851685"/>
        </a:xfrm>
        <a:prstGeom prst="ellipse">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chilly" dir="t"/>
        </a:scene3d>
        <a:sp3d/>
      </dsp:spPr>
      <dsp:style>
        <a:lnRef idx="1">
          <a:schemeClr val="dk1"/>
        </a:lnRef>
        <a:fillRef idx="2">
          <a:schemeClr val="dk1"/>
        </a:fillRef>
        <a:effectRef idx="1">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Cardiopatía</a:t>
          </a:r>
        </a:p>
        <a:p>
          <a:pPr lvl="0" algn="ctr" defTabSz="977900">
            <a:lnSpc>
              <a:spcPct val="90000"/>
            </a:lnSpc>
            <a:spcBef>
              <a:spcPct val="0"/>
            </a:spcBef>
            <a:spcAft>
              <a:spcPct val="35000"/>
            </a:spcAft>
          </a:pPr>
          <a:r>
            <a:rPr lang="es-MX" sz="2400" b="1" kern="1200" dirty="0" smtClean="0"/>
            <a:t>611 k</a:t>
          </a:r>
          <a:endParaRPr lang="es-MX" sz="2400" kern="1200" dirty="0"/>
        </a:p>
      </dsp:txBody>
      <dsp:txXfrm>
        <a:off x="459841" y="1515976"/>
        <a:ext cx="1378597" cy="13093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084DC-4557-40E0-A467-DF275389311C}" type="datetimeFigureOut">
              <a:rPr lang="es-MX" smtClean="0"/>
              <a:t>16/01/2017</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97396-1E7D-486D-84E6-D730A25A7989}" type="slidenum">
              <a:rPr lang="es-MX" smtClean="0"/>
              <a:t>‹Nº›</a:t>
            </a:fld>
            <a:endParaRPr lang="es-MX" dirty="0"/>
          </a:p>
        </p:txBody>
      </p:sp>
    </p:spTree>
    <p:extLst>
      <p:ext uri="{BB962C8B-B14F-4D97-AF65-F5344CB8AC3E}">
        <p14:creationId xmlns:p14="http://schemas.microsoft.com/office/powerpoint/2010/main" val="161931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MX" smtClean="0"/>
              <a:t>Tradicionalmente hasta el siglo pasado se utilizaba la palabra iatrogenia para señalar las acciones negativas en la practica médica, posteriormente al hacer conciencia del significado etiológico se traspolo  al termino aitropatogenia, el cual integrara ahora si, una alteración como consecuencia del actuar médico, a partir de la decáda de los 90 y sobre todo después del estudio “Errar es humano” del Instituto de Medicina de Estados Unidos (1999) se utilizó el termino error médico </a:t>
            </a:r>
            <a:endParaRPr lang="es-ES" smtClean="0"/>
          </a:p>
        </p:txBody>
      </p:sp>
      <p:sp>
        <p:nvSpPr>
          <p:cNvPr id="737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C6BF63-B45B-4343-A351-F6CA980097A9}" type="slidenum">
              <a:rPr lang="es-ES" smtClean="0">
                <a:latin typeface="Arial" pitchFamily="34" charset="0"/>
              </a:rPr>
              <a:pPr>
                <a:defRPr/>
              </a:pPr>
              <a:t>11</a:t>
            </a:fld>
            <a:endParaRPr lang="es-E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
        <p:nvSpPr>
          <p:cNvPr id="7" name="6 Rectángulo"/>
          <p:cNvSpPr/>
          <p:nvPr userDrawn="1"/>
        </p:nvSpPr>
        <p:spPr>
          <a:xfrm>
            <a:off x="-16859" y="1"/>
            <a:ext cx="9144000" cy="692696"/>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Picture 1" descr="C:\Users\contadmx\Desktop\ADRIAN CONTRERAS\ADRIAN\TRABAJOS\Elementos de Diseño\Akademie_MEX_RGB.jpg"/>
          <p:cNvPicPr>
            <a:picLocks noChangeAspect="1" noChangeArrowheads="1"/>
          </p:cNvPicPr>
          <p:nvPr userDrawn="1"/>
        </p:nvPicPr>
        <p:blipFill>
          <a:blip r:embed="rId2" cstate="print"/>
          <a:srcRect/>
          <a:stretch>
            <a:fillRect/>
          </a:stretch>
        </p:blipFill>
        <p:spPr bwMode="auto">
          <a:xfrm>
            <a:off x="467544" y="188640"/>
            <a:ext cx="1037954" cy="720080"/>
          </a:xfrm>
          <a:prstGeom prst="rect">
            <a:avLst/>
          </a:prstGeom>
          <a:noFill/>
        </p:spPr>
      </p:pic>
      <p:pic>
        <p:nvPicPr>
          <p:cNvPr id="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5139" t="31681" r="37840" b="25216"/>
          <a:stretch/>
        </p:blipFill>
        <p:spPr bwMode="auto">
          <a:xfrm>
            <a:off x="7812360" y="5805264"/>
            <a:ext cx="878928" cy="78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0472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319274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37372992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271097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11072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227182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181379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8561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411270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352510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4DC9B8B-53D1-4A65-B983-D7709ED61AC2}" type="datetimeFigureOut">
              <a:rPr lang="es-MX" smtClean="0"/>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E12A6C98-1EE7-4790-89B5-3A55B780FD31}" type="slidenum">
              <a:rPr lang="es-MX" smtClean="0"/>
              <a:t>‹Nº›</a:t>
            </a:fld>
            <a:endParaRPr lang="es-MX" dirty="0"/>
          </a:p>
        </p:txBody>
      </p:sp>
    </p:spTree>
    <p:extLst>
      <p:ext uri="{BB962C8B-B14F-4D97-AF65-F5344CB8AC3E}">
        <p14:creationId xmlns:p14="http://schemas.microsoft.com/office/powerpoint/2010/main" val="132656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C9B8B-53D1-4A65-B983-D7709ED61AC2}" type="datetimeFigureOut">
              <a:rPr lang="es-MX" smtClean="0"/>
              <a:t>16/01/2017</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A6C98-1EE7-4790-89B5-3A55B780FD31}" type="slidenum">
              <a:rPr lang="es-MX" smtClean="0"/>
              <a:t>‹Nº›</a:t>
            </a:fld>
            <a:endParaRPr lang="es-MX" dirty="0"/>
          </a:p>
        </p:txBody>
      </p:sp>
    </p:spTree>
    <p:extLst>
      <p:ext uri="{BB962C8B-B14F-4D97-AF65-F5344CB8AC3E}">
        <p14:creationId xmlns:p14="http://schemas.microsoft.com/office/powerpoint/2010/main" val="219996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2372980"/>
            <a:ext cx="8643966" cy="1200329"/>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defTabSz="913990" fontAlgn="auto">
              <a:spcBef>
                <a:spcPts val="0"/>
              </a:spcBef>
              <a:spcAft>
                <a:spcPts val="0"/>
              </a:spcAft>
              <a:defRPr/>
            </a:pPr>
            <a:r>
              <a:rPr lang="es-MX" sz="3600" b="1" dirty="0" smtClean="0">
                <a:ln w="50800"/>
                <a:solidFill>
                  <a:schemeClr val="bg1">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Raiders" pitchFamily="34" charset="0"/>
                <a:cs typeface="+mn-cs"/>
              </a:rPr>
              <a:t>METAS </a:t>
            </a:r>
            <a:r>
              <a:rPr lang="es-MX" sz="3600" b="1" dirty="0">
                <a:ln w="50800"/>
                <a:solidFill>
                  <a:schemeClr val="bg1">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Raiders" pitchFamily="34" charset="0"/>
                <a:cs typeface="+mn-cs"/>
              </a:rPr>
              <a:t>INTERNACIONALES </a:t>
            </a:r>
          </a:p>
          <a:p>
            <a:pPr algn="ctr" defTabSz="913990" fontAlgn="auto">
              <a:spcBef>
                <a:spcPts val="0"/>
              </a:spcBef>
              <a:spcAft>
                <a:spcPts val="0"/>
              </a:spcAft>
              <a:defRPr/>
            </a:pPr>
            <a:r>
              <a:rPr lang="es-MX" sz="3600" b="1" dirty="0">
                <a:ln w="50800"/>
                <a:solidFill>
                  <a:schemeClr val="bg1">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Raiders" pitchFamily="34" charset="0"/>
                <a:cs typeface="+mn-cs"/>
              </a:rPr>
              <a:t>PARA LA </a:t>
            </a:r>
            <a:r>
              <a:rPr lang="es-MX" sz="3600" b="1" dirty="0" smtClean="0">
                <a:ln w="50800"/>
                <a:solidFill>
                  <a:schemeClr val="bg1">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Raiders" pitchFamily="34" charset="0"/>
                <a:cs typeface="+mn-cs"/>
              </a:rPr>
              <a:t>SEGURIDAD </a:t>
            </a:r>
            <a:r>
              <a:rPr lang="es-MX" sz="3600" b="1" dirty="0">
                <a:ln w="50800"/>
                <a:solidFill>
                  <a:schemeClr val="bg1">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Raiders" pitchFamily="34" charset="0"/>
                <a:cs typeface="+mn-cs"/>
              </a:rPr>
              <a:t>DEL PACIENTE</a:t>
            </a:r>
          </a:p>
        </p:txBody>
      </p:sp>
    </p:spTree>
    <p:extLst>
      <p:ext uri="{BB962C8B-B14F-4D97-AF65-F5344CB8AC3E}">
        <p14:creationId xmlns:p14="http://schemas.microsoft.com/office/powerpoint/2010/main" val="130672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96752"/>
            <a:ext cx="8640960" cy="54006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ES"/>
          </a:p>
        </p:txBody>
      </p:sp>
      <p:sp>
        <p:nvSpPr>
          <p:cNvPr id="3" name="Rectangle 2"/>
          <p:cNvSpPr>
            <a:spLocks noChangeArrowheads="1"/>
          </p:cNvSpPr>
          <p:nvPr/>
        </p:nvSpPr>
        <p:spPr bwMode="auto">
          <a:xfrm>
            <a:off x="2251074" y="69544"/>
            <a:ext cx="4824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 sz="2400" b="1" dirty="0"/>
              <a:t>La atención médica…… es una actividad peligrosa?</a:t>
            </a:r>
          </a:p>
        </p:txBody>
      </p:sp>
      <p:sp>
        <p:nvSpPr>
          <p:cNvPr id="4" name="Line 3"/>
          <p:cNvSpPr>
            <a:spLocks noChangeShapeType="1"/>
          </p:cNvSpPr>
          <p:nvPr/>
        </p:nvSpPr>
        <p:spPr bwMode="auto">
          <a:xfrm>
            <a:off x="1908175" y="1595438"/>
            <a:ext cx="0" cy="403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 name="Line 4"/>
          <p:cNvSpPr>
            <a:spLocks noChangeShapeType="1"/>
          </p:cNvSpPr>
          <p:nvPr/>
        </p:nvSpPr>
        <p:spPr bwMode="auto">
          <a:xfrm>
            <a:off x="1908175" y="5157788"/>
            <a:ext cx="7235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6" name="Line 12"/>
          <p:cNvSpPr>
            <a:spLocks noChangeShapeType="1"/>
          </p:cNvSpPr>
          <p:nvPr/>
        </p:nvSpPr>
        <p:spPr bwMode="auto">
          <a:xfrm>
            <a:off x="2627313" y="541178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7" name="Line 14"/>
          <p:cNvSpPr>
            <a:spLocks noChangeShapeType="1"/>
          </p:cNvSpPr>
          <p:nvPr/>
        </p:nvSpPr>
        <p:spPr bwMode="auto">
          <a:xfrm>
            <a:off x="4214813" y="535781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8" name="Line 15"/>
          <p:cNvSpPr>
            <a:spLocks noChangeShapeType="1"/>
          </p:cNvSpPr>
          <p:nvPr/>
        </p:nvSpPr>
        <p:spPr bwMode="auto">
          <a:xfrm>
            <a:off x="6643688" y="535781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9" name="Line 16"/>
          <p:cNvSpPr>
            <a:spLocks noChangeShapeType="1"/>
          </p:cNvSpPr>
          <p:nvPr/>
        </p:nvSpPr>
        <p:spPr bwMode="auto">
          <a:xfrm>
            <a:off x="8072438" y="535781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Text Box 17"/>
          <p:cNvSpPr txBox="1">
            <a:spLocks noChangeArrowheads="1"/>
          </p:cNvSpPr>
          <p:nvPr/>
        </p:nvSpPr>
        <p:spPr bwMode="auto">
          <a:xfrm>
            <a:off x="1908175" y="569912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a:t>Sistemas peligrosos</a:t>
            </a:r>
          </a:p>
        </p:txBody>
      </p:sp>
      <p:sp>
        <p:nvSpPr>
          <p:cNvPr id="11" name="Text Box 18"/>
          <p:cNvSpPr txBox="1">
            <a:spLocks noChangeArrowheads="1"/>
          </p:cNvSpPr>
          <p:nvPr/>
        </p:nvSpPr>
        <p:spPr bwMode="auto">
          <a:xfrm>
            <a:off x="3563938" y="5699125"/>
            <a:ext cx="12239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a:t>Sistemas regulados</a:t>
            </a:r>
          </a:p>
        </p:txBody>
      </p:sp>
      <p:sp>
        <p:nvSpPr>
          <p:cNvPr id="12" name="Text Box 19"/>
          <p:cNvSpPr txBox="1">
            <a:spLocks noChangeArrowheads="1"/>
          </p:cNvSpPr>
          <p:nvPr/>
        </p:nvSpPr>
        <p:spPr bwMode="auto">
          <a:xfrm>
            <a:off x="5867400" y="5699125"/>
            <a:ext cx="1584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a:t>Sistemas ultra seguros</a:t>
            </a:r>
          </a:p>
        </p:txBody>
      </p:sp>
      <p:sp>
        <p:nvSpPr>
          <p:cNvPr id="13" name="Text Box 20"/>
          <p:cNvSpPr txBox="1">
            <a:spLocks noChangeArrowheads="1"/>
          </p:cNvSpPr>
          <p:nvPr/>
        </p:nvSpPr>
        <p:spPr bwMode="auto">
          <a:xfrm>
            <a:off x="7669213" y="5699125"/>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a:t>Sistema ideal</a:t>
            </a:r>
          </a:p>
        </p:txBody>
      </p:sp>
      <p:sp>
        <p:nvSpPr>
          <p:cNvPr id="14" name="Text Box 21"/>
          <p:cNvSpPr txBox="1">
            <a:spLocks noChangeArrowheads="1"/>
          </p:cNvSpPr>
          <p:nvPr/>
        </p:nvSpPr>
        <p:spPr bwMode="auto">
          <a:xfrm>
            <a:off x="1476375" y="497840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-1</a:t>
            </a:r>
          </a:p>
        </p:txBody>
      </p:sp>
      <p:sp>
        <p:nvSpPr>
          <p:cNvPr id="15" name="Text Box 22"/>
          <p:cNvSpPr txBox="1">
            <a:spLocks noChangeArrowheads="1"/>
          </p:cNvSpPr>
          <p:nvPr/>
        </p:nvSpPr>
        <p:spPr bwMode="auto">
          <a:xfrm>
            <a:off x="1476375" y="442595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-2</a:t>
            </a:r>
          </a:p>
        </p:txBody>
      </p:sp>
      <p:sp>
        <p:nvSpPr>
          <p:cNvPr id="16" name="Text Box 23"/>
          <p:cNvSpPr txBox="1">
            <a:spLocks noChangeArrowheads="1"/>
          </p:cNvSpPr>
          <p:nvPr/>
        </p:nvSpPr>
        <p:spPr bwMode="auto">
          <a:xfrm>
            <a:off x="1476375" y="3970338"/>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-3</a:t>
            </a:r>
          </a:p>
        </p:txBody>
      </p:sp>
      <p:sp>
        <p:nvSpPr>
          <p:cNvPr id="17" name="Text Box 24"/>
          <p:cNvSpPr txBox="1">
            <a:spLocks noChangeArrowheads="1"/>
          </p:cNvSpPr>
          <p:nvPr/>
        </p:nvSpPr>
        <p:spPr bwMode="auto">
          <a:xfrm>
            <a:off x="1476375" y="3467100"/>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-4</a:t>
            </a:r>
          </a:p>
        </p:txBody>
      </p:sp>
      <p:sp>
        <p:nvSpPr>
          <p:cNvPr id="18" name="Text Box 25"/>
          <p:cNvSpPr txBox="1">
            <a:spLocks noChangeArrowheads="1"/>
          </p:cNvSpPr>
          <p:nvPr/>
        </p:nvSpPr>
        <p:spPr bwMode="auto">
          <a:xfrm>
            <a:off x="1476375" y="29622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-5</a:t>
            </a:r>
          </a:p>
        </p:txBody>
      </p:sp>
      <p:sp>
        <p:nvSpPr>
          <p:cNvPr id="19" name="Text Box 26"/>
          <p:cNvSpPr txBox="1">
            <a:spLocks noChangeArrowheads="1"/>
          </p:cNvSpPr>
          <p:nvPr/>
        </p:nvSpPr>
        <p:spPr bwMode="auto">
          <a:xfrm>
            <a:off x="1476375" y="2459038"/>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-6</a:t>
            </a:r>
          </a:p>
        </p:txBody>
      </p:sp>
      <p:sp>
        <p:nvSpPr>
          <p:cNvPr id="20" name="Text Box 27"/>
          <p:cNvSpPr txBox="1">
            <a:spLocks noChangeArrowheads="1"/>
          </p:cNvSpPr>
          <p:nvPr/>
        </p:nvSpPr>
        <p:spPr bwMode="auto">
          <a:xfrm>
            <a:off x="1476375" y="1906588"/>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a:t>-7</a:t>
            </a:r>
          </a:p>
        </p:txBody>
      </p:sp>
      <p:sp>
        <p:nvSpPr>
          <p:cNvPr id="21" name="Oval 28"/>
          <p:cNvSpPr>
            <a:spLocks noChangeArrowheads="1"/>
          </p:cNvSpPr>
          <p:nvPr/>
        </p:nvSpPr>
        <p:spPr bwMode="auto">
          <a:xfrm>
            <a:off x="1908175" y="4475163"/>
            <a:ext cx="142875" cy="144462"/>
          </a:xfrm>
          <a:prstGeom prst="ellipse">
            <a:avLst/>
          </a:prstGeom>
          <a:solidFill>
            <a:schemeClr val="hlink"/>
          </a:solidFill>
          <a:ln w="9525">
            <a:solidFill>
              <a:schemeClr val="tx1"/>
            </a:solidFill>
            <a:round/>
            <a:headEnd/>
            <a:tailEnd/>
          </a:ln>
        </p:spPr>
        <p:txBody>
          <a:bodyPr wrap="none" anchor="ctr"/>
          <a:lstStyle/>
          <a:p>
            <a:endParaRPr lang="es-ES"/>
          </a:p>
        </p:txBody>
      </p:sp>
      <p:sp>
        <p:nvSpPr>
          <p:cNvPr id="22" name="Oval 29"/>
          <p:cNvSpPr>
            <a:spLocks noChangeArrowheads="1"/>
          </p:cNvSpPr>
          <p:nvPr/>
        </p:nvSpPr>
        <p:spPr bwMode="auto">
          <a:xfrm>
            <a:off x="2916238" y="4043363"/>
            <a:ext cx="142875" cy="144462"/>
          </a:xfrm>
          <a:prstGeom prst="ellipse">
            <a:avLst/>
          </a:prstGeom>
          <a:solidFill>
            <a:schemeClr val="hlink"/>
          </a:solidFill>
          <a:ln w="9525">
            <a:solidFill>
              <a:schemeClr val="tx1"/>
            </a:solidFill>
            <a:round/>
            <a:headEnd/>
            <a:tailEnd/>
          </a:ln>
        </p:spPr>
        <p:txBody>
          <a:bodyPr wrap="none" anchor="ctr"/>
          <a:lstStyle/>
          <a:p>
            <a:endParaRPr lang="es-ES"/>
          </a:p>
        </p:txBody>
      </p:sp>
      <p:sp>
        <p:nvSpPr>
          <p:cNvPr id="23" name="Oval 30"/>
          <p:cNvSpPr>
            <a:spLocks noChangeArrowheads="1"/>
          </p:cNvSpPr>
          <p:nvPr/>
        </p:nvSpPr>
        <p:spPr bwMode="auto">
          <a:xfrm>
            <a:off x="4067175" y="3538538"/>
            <a:ext cx="142875" cy="144462"/>
          </a:xfrm>
          <a:prstGeom prst="ellipse">
            <a:avLst/>
          </a:prstGeom>
          <a:solidFill>
            <a:schemeClr val="hlink"/>
          </a:solidFill>
          <a:ln w="9525">
            <a:solidFill>
              <a:schemeClr val="tx1"/>
            </a:solidFill>
            <a:round/>
            <a:headEnd/>
            <a:tailEnd/>
          </a:ln>
        </p:spPr>
        <p:txBody>
          <a:bodyPr wrap="none" anchor="ctr"/>
          <a:lstStyle/>
          <a:p>
            <a:endParaRPr lang="es-ES"/>
          </a:p>
        </p:txBody>
      </p:sp>
      <p:sp>
        <p:nvSpPr>
          <p:cNvPr id="24" name="Oval 31"/>
          <p:cNvSpPr>
            <a:spLocks noChangeArrowheads="1"/>
          </p:cNvSpPr>
          <p:nvPr/>
        </p:nvSpPr>
        <p:spPr bwMode="auto">
          <a:xfrm>
            <a:off x="5435600" y="2962275"/>
            <a:ext cx="142875" cy="144463"/>
          </a:xfrm>
          <a:prstGeom prst="ellipse">
            <a:avLst/>
          </a:prstGeom>
          <a:solidFill>
            <a:schemeClr val="hlink"/>
          </a:solidFill>
          <a:ln w="9525">
            <a:solidFill>
              <a:schemeClr val="tx1"/>
            </a:solidFill>
            <a:round/>
            <a:headEnd/>
            <a:tailEnd/>
          </a:ln>
        </p:spPr>
        <p:txBody>
          <a:bodyPr wrap="none" anchor="ctr"/>
          <a:lstStyle/>
          <a:p>
            <a:endParaRPr lang="es-ES"/>
          </a:p>
        </p:txBody>
      </p:sp>
      <p:sp>
        <p:nvSpPr>
          <p:cNvPr id="25" name="Oval 32"/>
          <p:cNvSpPr>
            <a:spLocks noChangeArrowheads="1"/>
          </p:cNvSpPr>
          <p:nvPr/>
        </p:nvSpPr>
        <p:spPr bwMode="auto">
          <a:xfrm>
            <a:off x="6588125" y="2459038"/>
            <a:ext cx="142875" cy="144462"/>
          </a:xfrm>
          <a:prstGeom prst="ellipse">
            <a:avLst/>
          </a:prstGeom>
          <a:solidFill>
            <a:schemeClr val="hlink"/>
          </a:solidFill>
          <a:ln w="9525">
            <a:solidFill>
              <a:schemeClr val="tx1"/>
            </a:solidFill>
            <a:round/>
            <a:headEnd/>
            <a:tailEnd/>
          </a:ln>
        </p:spPr>
        <p:txBody>
          <a:bodyPr wrap="none" anchor="ctr"/>
          <a:lstStyle/>
          <a:p>
            <a:endParaRPr lang="es-ES"/>
          </a:p>
        </p:txBody>
      </p:sp>
      <p:sp>
        <p:nvSpPr>
          <p:cNvPr id="26" name="Oval 33"/>
          <p:cNvSpPr>
            <a:spLocks noChangeArrowheads="1"/>
          </p:cNvSpPr>
          <p:nvPr/>
        </p:nvSpPr>
        <p:spPr bwMode="auto">
          <a:xfrm>
            <a:off x="7740650" y="1954213"/>
            <a:ext cx="142875" cy="144462"/>
          </a:xfrm>
          <a:prstGeom prst="ellipse">
            <a:avLst/>
          </a:prstGeom>
          <a:solidFill>
            <a:schemeClr val="hlink"/>
          </a:solidFill>
          <a:ln w="9525">
            <a:solidFill>
              <a:schemeClr val="tx1"/>
            </a:solidFill>
            <a:round/>
            <a:headEnd/>
            <a:tailEnd/>
          </a:ln>
        </p:spPr>
        <p:txBody>
          <a:bodyPr wrap="none" anchor="ctr"/>
          <a:lstStyle/>
          <a:p>
            <a:endParaRPr lang="es-ES"/>
          </a:p>
        </p:txBody>
      </p:sp>
      <p:sp>
        <p:nvSpPr>
          <p:cNvPr id="27" name="Line 34"/>
          <p:cNvSpPr>
            <a:spLocks noChangeShapeType="1"/>
          </p:cNvSpPr>
          <p:nvPr/>
        </p:nvSpPr>
        <p:spPr bwMode="auto">
          <a:xfrm flipV="1">
            <a:off x="1979613" y="1738313"/>
            <a:ext cx="6408737"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8" name="Text Box 35"/>
          <p:cNvSpPr txBox="1">
            <a:spLocks noChangeArrowheads="1"/>
          </p:cNvSpPr>
          <p:nvPr/>
        </p:nvSpPr>
        <p:spPr bwMode="auto">
          <a:xfrm>
            <a:off x="2051050" y="2170113"/>
            <a:ext cx="3457575" cy="954087"/>
          </a:xfrm>
          <a:prstGeom prst="rect">
            <a:avLst/>
          </a:prstGeom>
          <a:noFill/>
          <a:ln w="9525">
            <a:noFill/>
            <a:miter lim="800000"/>
            <a:headEnd/>
            <a:tailEnd/>
          </a:ln>
        </p:spPr>
        <p:txBody>
          <a:bodyPr>
            <a:spAutoFit/>
          </a:bodyPr>
          <a:lstStyle/>
          <a:p>
            <a:pPr>
              <a:spcBef>
                <a:spcPct val="50000"/>
              </a:spcBef>
              <a:buFontTx/>
              <a:buChar char="•"/>
              <a:defRPr/>
            </a:pPr>
            <a:r>
              <a:rPr lang="es-ES" sz="1400" b="1" dirty="0">
                <a:solidFill>
                  <a:schemeClr val="accent2">
                    <a:lumMod val="75000"/>
                  </a:schemeClr>
                </a:solidFill>
                <a:latin typeface="Arial" charset="0"/>
              </a:rPr>
              <a:t>Saltar en Paracaídas:</a:t>
            </a:r>
          </a:p>
          <a:p>
            <a:pPr>
              <a:spcBef>
                <a:spcPct val="50000"/>
              </a:spcBef>
              <a:buFontTx/>
              <a:buChar char="•"/>
              <a:defRPr/>
            </a:pPr>
            <a:r>
              <a:rPr lang="es-ES" sz="1400" b="1" dirty="0">
                <a:solidFill>
                  <a:schemeClr val="accent2">
                    <a:lumMod val="75000"/>
                  </a:schemeClr>
                </a:solidFill>
                <a:latin typeface="Arial" charset="0"/>
              </a:rPr>
              <a:t>Escalada extrema montaña</a:t>
            </a:r>
          </a:p>
          <a:p>
            <a:pPr>
              <a:spcBef>
                <a:spcPct val="50000"/>
              </a:spcBef>
              <a:buFontTx/>
              <a:buChar char="•"/>
              <a:defRPr/>
            </a:pPr>
            <a:r>
              <a:rPr lang="es-ES" sz="1400" b="1" dirty="0">
                <a:solidFill>
                  <a:schemeClr val="accent2">
                    <a:lumMod val="75000"/>
                  </a:schemeClr>
                </a:solidFill>
                <a:latin typeface="Arial" charset="0"/>
              </a:rPr>
              <a:t>Carrera motocicleta</a:t>
            </a:r>
          </a:p>
        </p:txBody>
      </p:sp>
      <p:sp>
        <p:nvSpPr>
          <p:cNvPr id="29" name="Text Box 36"/>
          <p:cNvSpPr txBox="1">
            <a:spLocks noChangeArrowheads="1"/>
          </p:cNvSpPr>
          <p:nvPr/>
        </p:nvSpPr>
        <p:spPr bwMode="auto">
          <a:xfrm>
            <a:off x="2051050" y="4581525"/>
            <a:ext cx="3311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dirty="0">
                <a:solidFill>
                  <a:srgbClr val="FF0000"/>
                </a:solidFill>
              </a:rPr>
              <a:t>Hospitales: Riesgo 20 veces mayor que accidente de  transito</a:t>
            </a:r>
            <a:endParaRPr lang="es-ES" sz="1400" b="1" dirty="0">
              <a:solidFill>
                <a:srgbClr val="FF0000"/>
              </a:solidFill>
            </a:endParaRPr>
          </a:p>
        </p:txBody>
      </p:sp>
      <p:sp>
        <p:nvSpPr>
          <p:cNvPr id="30" name="Line 37"/>
          <p:cNvSpPr>
            <a:spLocks noChangeShapeType="1"/>
          </p:cNvSpPr>
          <p:nvPr/>
        </p:nvSpPr>
        <p:spPr bwMode="auto">
          <a:xfrm flipV="1">
            <a:off x="2627313" y="42211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31" name="Text Box 38"/>
          <p:cNvSpPr txBox="1">
            <a:spLocks noChangeArrowheads="1"/>
          </p:cNvSpPr>
          <p:nvPr/>
        </p:nvSpPr>
        <p:spPr bwMode="auto">
          <a:xfrm>
            <a:off x="3619500" y="3733800"/>
            <a:ext cx="20875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r>
              <a:rPr lang="es-ES" sz="1400" b="1"/>
              <a:t>Conducción automóvil</a:t>
            </a:r>
          </a:p>
          <a:p>
            <a:pPr eaLnBrk="1" hangingPunct="1">
              <a:spcBef>
                <a:spcPct val="50000"/>
              </a:spcBef>
              <a:buFontTx/>
              <a:buChar char="•"/>
            </a:pPr>
            <a:r>
              <a:rPr lang="es-ES" sz="1400" b="1"/>
              <a:t>Industria química</a:t>
            </a:r>
          </a:p>
          <a:p>
            <a:pPr eaLnBrk="1" hangingPunct="1">
              <a:spcBef>
                <a:spcPct val="50000"/>
              </a:spcBef>
            </a:pPr>
            <a:endParaRPr lang="es-ES" sz="1400" b="1">
              <a:solidFill>
                <a:srgbClr val="FFFF00"/>
              </a:solidFill>
            </a:endParaRPr>
          </a:p>
        </p:txBody>
      </p:sp>
      <p:sp>
        <p:nvSpPr>
          <p:cNvPr id="32" name="Text Box 39"/>
          <p:cNvSpPr txBox="1">
            <a:spLocks noChangeArrowheads="1"/>
          </p:cNvSpPr>
          <p:nvPr/>
        </p:nvSpPr>
        <p:spPr bwMode="auto">
          <a:xfrm>
            <a:off x="5724525" y="2835275"/>
            <a:ext cx="2606675" cy="1446213"/>
          </a:xfrm>
          <a:prstGeom prst="rect">
            <a:avLst/>
          </a:prstGeom>
          <a:noFill/>
          <a:ln w="9525">
            <a:noFill/>
            <a:miter lim="800000"/>
            <a:headEnd/>
            <a:tailEnd/>
          </a:ln>
        </p:spPr>
        <p:txBody>
          <a:bodyPr>
            <a:spAutoFit/>
          </a:bodyPr>
          <a:lstStyle/>
          <a:p>
            <a:pPr>
              <a:spcBef>
                <a:spcPct val="50000"/>
              </a:spcBef>
              <a:buFontTx/>
              <a:buChar char="•"/>
              <a:defRPr/>
            </a:pPr>
            <a:r>
              <a:rPr lang="es-ES" sz="1600" b="1" dirty="0">
                <a:solidFill>
                  <a:schemeClr val="accent1">
                    <a:lumMod val="25000"/>
                  </a:schemeClr>
                </a:solidFill>
                <a:latin typeface="Arial" charset="0"/>
              </a:rPr>
              <a:t>Transporte aéreo:</a:t>
            </a:r>
          </a:p>
          <a:p>
            <a:pPr>
              <a:spcBef>
                <a:spcPct val="50000"/>
              </a:spcBef>
              <a:buFontTx/>
              <a:buChar char="•"/>
              <a:defRPr/>
            </a:pPr>
            <a:r>
              <a:rPr lang="es-ES" sz="1600" b="1" dirty="0">
                <a:solidFill>
                  <a:schemeClr val="accent1">
                    <a:lumMod val="25000"/>
                  </a:schemeClr>
                </a:solidFill>
                <a:latin typeface="Arial" charset="0"/>
              </a:rPr>
              <a:t>Plantas nucleares</a:t>
            </a:r>
          </a:p>
          <a:p>
            <a:pPr>
              <a:spcBef>
                <a:spcPct val="50000"/>
              </a:spcBef>
              <a:buFontTx/>
              <a:buChar char="•"/>
              <a:defRPr/>
            </a:pPr>
            <a:r>
              <a:rPr lang="es-ES" sz="1600" b="1" dirty="0">
                <a:solidFill>
                  <a:schemeClr val="accent1">
                    <a:lumMod val="25000"/>
                  </a:schemeClr>
                </a:solidFill>
                <a:latin typeface="Arial" charset="0"/>
              </a:rPr>
              <a:t>Portaaviones USA</a:t>
            </a:r>
          </a:p>
          <a:p>
            <a:pPr>
              <a:spcBef>
                <a:spcPct val="50000"/>
              </a:spcBef>
              <a:buFontTx/>
              <a:buChar char="•"/>
              <a:defRPr/>
            </a:pPr>
            <a:r>
              <a:rPr lang="es-ES" sz="1600" b="1" dirty="0">
                <a:solidFill>
                  <a:schemeClr val="accent1">
                    <a:lumMod val="25000"/>
                  </a:schemeClr>
                </a:solidFill>
                <a:latin typeface="Arial" charset="0"/>
              </a:rPr>
              <a:t>Ferrocarriles europeos</a:t>
            </a:r>
          </a:p>
        </p:txBody>
      </p:sp>
      <p:sp>
        <p:nvSpPr>
          <p:cNvPr id="33" name="Text Box 41"/>
          <p:cNvSpPr txBox="1">
            <a:spLocks noChangeArrowheads="1"/>
          </p:cNvSpPr>
          <p:nvPr/>
        </p:nvSpPr>
        <p:spPr bwMode="auto">
          <a:xfrm>
            <a:off x="2124075" y="6562725"/>
            <a:ext cx="6480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i="1"/>
              <a:t>Australian Patient Safety Foundation. Dept. of Health. 2000 . </a:t>
            </a:r>
          </a:p>
        </p:txBody>
      </p:sp>
      <p:sp>
        <p:nvSpPr>
          <p:cNvPr id="34" name="Text Box 43"/>
          <p:cNvSpPr txBox="1">
            <a:spLocks noChangeArrowheads="1"/>
          </p:cNvSpPr>
          <p:nvPr/>
        </p:nvSpPr>
        <p:spPr bwMode="auto">
          <a:xfrm>
            <a:off x="214313" y="2786063"/>
            <a:ext cx="12144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ES" sz="1600" b="1"/>
              <a:t>Tasa</a:t>
            </a:r>
          </a:p>
          <a:p>
            <a:pPr eaLnBrk="1" hangingPunct="1">
              <a:spcBef>
                <a:spcPct val="50000"/>
              </a:spcBef>
            </a:pPr>
            <a:r>
              <a:rPr lang="es-ES" sz="1600" b="1"/>
              <a:t> de </a:t>
            </a:r>
          </a:p>
          <a:p>
            <a:pPr eaLnBrk="1" hangingPunct="1">
              <a:spcBef>
                <a:spcPct val="50000"/>
              </a:spcBef>
            </a:pPr>
            <a:r>
              <a:rPr lang="es-ES" sz="1600" b="1"/>
              <a:t>error</a:t>
            </a:r>
          </a:p>
        </p:txBody>
      </p:sp>
    </p:spTree>
    <p:extLst>
      <p:ext uri="{BB962C8B-B14F-4D97-AF65-F5344CB8AC3E}">
        <p14:creationId xmlns:p14="http://schemas.microsoft.com/office/powerpoint/2010/main" val="368866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57"/>
            <a:ext cx="9144000" cy="8689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derecha"/>
          <p:cNvSpPr/>
          <p:nvPr/>
        </p:nvSpPr>
        <p:spPr>
          <a:xfrm rot="2453902">
            <a:off x="50800" y="312738"/>
            <a:ext cx="1174750" cy="59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363" name="10 CuadroTexto"/>
          <p:cNvSpPr txBox="1">
            <a:spLocks noChangeArrowheads="1"/>
          </p:cNvSpPr>
          <p:nvPr/>
        </p:nvSpPr>
        <p:spPr bwMode="auto">
          <a:xfrm>
            <a:off x="2483768" y="173097"/>
            <a:ext cx="639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b="1" dirty="0" smtClean="0"/>
              <a:t>Taxonomía – Seguridad del paciente</a:t>
            </a:r>
            <a:endParaRPr lang="es-ES" sz="2800" b="1" dirty="0"/>
          </a:p>
        </p:txBody>
      </p:sp>
      <p:grpSp>
        <p:nvGrpSpPr>
          <p:cNvPr id="2" name="13 Grupo"/>
          <p:cNvGrpSpPr>
            <a:grpSpLocks/>
          </p:cNvGrpSpPr>
          <p:nvPr/>
        </p:nvGrpSpPr>
        <p:grpSpPr bwMode="auto">
          <a:xfrm>
            <a:off x="827088" y="1341438"/>
            <a:ext cx="7705725" cy="4895850"/>
            <a:chOff x="446049" y="1493013"/>
            <a:chExt cx="8302415" cy="5176347"/>
          </a:xfrm>
        </p:grpSpPr>
        <p:sp>
          <p:nvSpPr>
            <p:cNvPr id="4" name="3 Elipse"/>
            <p:cNvSpPr/>
            <p:nvPr/>
          </p:nvSpPr>
          <p:spPr>
            <a:xfrm>
              <a:off x="446049" y="1493013"/>
              <a:ext cx="2088431" cy="9365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tx1"/>
                  </a:solidFill>
                </a:rPr>
                <a:t>Iatrogenia </a:t>
              </a:r>
              <a:endParaRPr lang="es-ES" sz="1600" b="1" dirty="0">
                <a:solidFill>
                  <a:schemeClr val="tx1"/>
                </a:solidFill>
              </a:endParaRPr>
            </a:p>
          </p:txBody>
        </p:sp>
        <p:sp>
          <p:nvSpPr>
            <p:cNvPr id="6" name="5 Elipse"/>
            <p:cNvSpPr/>
            <p:nvPr/>
          </p:nvSpPr>
          <p:spPr>
            <a:xfrm>
              <a:off x="2628554" y="3357773"/>
              <a:ext cx="2734973" cy="11514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err="1">
                  <a:solidFill>
                    <a:schemeClr val="tx1"/>
                  </a:solidFill>
                </a:rPr>
                <a:t>Iatropatogenia</a:t>
              </a:r>
              <a:endParaRPr lang="es-ES" b="1" dirty="0">
                <a:solidFill>
                  <a:schemeClr val="tx1"/>
                </a:solidFill>
              </a:endParaRPr>
            </a:p>
          </p:txBody>
        </p:sp>
        <p:sp>
          <p:nvSpPr>
            <p:cNvPr id="7" name="6 Elipse"/>
            <p:cNvSpPr/>
            <p:nvPr/>
          </p:nvSpPr>
          <p:spPr>
            <a:xfrm>
              <a:off x="6011780" y="5588437"/>
              <a:ext cx="2736684" cy="10809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tx1"/>
                  </a:solidFill>
                </a:rPr>
                <a:t>Error médico</a:t>
              </a:r>
              <a:endParaRPr lang="es-ES" b="1" dirty="0">
                <a:solidFill>
                  <a:schemeClr val="tx1"/>
                </a:solidFill>
              </a:endParaRPr>
            </a:p>
          </p:txBody>
        </p:sp>
      </p:grpSp>
      <p:grpSp>
        <p:nvGrpSpPr>
          <p:cNvPr id="3" name="17 Grupo"/>
          <p:cNvGrpSpPr>
            <a:grpSpLocks/>
          </p:cNvGrpSpPr>
          <p:nvPr/>
        </p:nvGrpSpPr>
        <p:grpSpPr bwMode="auto">
          <a:xfrm>
            <a:off x="0" y="6858000"/>
            <a:ext cx="9467850" cy="7948613"/>
            <a:chOff x="0" y="6858000"/>
            <a:chExt cx="9468544" cy="7948264"/>
          </a:xfrm>
        </p:grpSpPr>
        <p:sp>
          <p:nvSpPr>
            <p:cNvPr id="16" name="15 Rectángulo"/>
            <p:cNvSpPr/>
            <p:nvPr/>
          </p:nvSpPr>
          <p:spPr>
            <a:xfrm>
              <a:off x="0" y="6858000"/>
              <a:ext cx="9468544" cy="794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Elipse"/>
            <p:cNvSpPr/>
            <p:nvPr/>
          </p:nvSpPr>
          <p:spPr>
            <a:xfrm>
              <a:off x="2340147" y="8901023"/>
              <a:ext cx="4391347" cy="20890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solidFill>
                    <a:schemeClr val="tx1"/>
                  </a:solidFill>
                </a:rPr>
                <a:t>Evento Adverso </a:t>
              </a:r>
              <a:endParaRPr lang="es-ES" sz="2800" b="1" dirty="0">
                <a:solidFill>
                  <a:schemeClr val="tx1"/>
                </a:solidFill>
              </a:endParaRPr>
            </a:p>
          </p:txBody>
        </p:sp>
      </p:grpSp>
    </p:spTree>
    <p:extLst>
      <p:ext uri="{BB962C8B-B14F-4D97-AF65-F5344CB8AC3E}">
        <p14:creationId xmlns:p14="http://schemas.microsoft.com/office/powerpoint/2010/main" val="4085738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300"/>
                                        <p:tgtEl>
                                          <p:spTgt spid="2"/>
                                        </p:tgtEl>
                                      </p:cBhvr>
                                    </p:animEffect>
                                  </p:childTnLst>
                                </p:cTn>
                              </p:par>
                              <p:par>
                                <p:cTn id="8" presetID="1" presetClass="entr" presetSubtype="0" fill="hold" grpId="0" nodeType="withEffect">
                                  <p:stCondLst>
                                    <p:cond delay="2500"/>
                                  </p:stCondLst>
                                  <p:childTnLst>
                                    <p:set>
                                      <p:cBhvr>
                                        <p:cTn id="9" dur="1" fill="hold">
                                          <p:stCondLst>
                                            <p:cond delay="0"/>
                                          </p:stCondLst>
                                        </p:cTn>
                                        <p:tgtEl>
                                          <p:spTgt spid="15"/>
                                        </p:tgtEl>
                                        <p:attrNameLst>
                                          <p:attrName>style.visibility</p:attrName>
                                        </p:attrNameLst>
                                      </p:cBhvr>
                                      <p:to>
                                        <p:strVal val="visible"/>
                                      </p:to>
                                    </p:set>
                                  </p:childTnLst>
                                </p:cTn>
                              </p:par>
                              <p:par>
                                <p:cTn id="10" presetID="5" presetClass="entr" presetSubtype="10" fill="hold" grpId="1" nodeType="withEffect">
                                  <p:stCondLst>
                                    <p:cond delay="250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par>
                                <p:cTn id="13" presetID="49" presetClass="path" presetSubtype="0" accel="50000" decel="50000" fill="hold" grpId="2" nodeType="withEffect">
                                  <p:stCondLst>
                                    <p:cond delay="2500"/>
                                  </p:stCondLst>
                                  <p:childTnLst>
                                    <p:animMotion origin="layout" path="M 3.61111E-6 3.89928E-6 L 0.55121 0.58674 " pathEditMode="relative" rAng="0" ptsTypes="AA">
                                      <p:cBhvr>
                                        <p:cTn id="14" dur="5000" fill="hold"/>
                                        <p:tgtEl>
                                          <p:spTgt spid="15"/>
                                        </p:tgtEl>
                                        <p:attrNameLst>
                                          <p:attrName>ppt_x</p:attrName>
                                          <p:attrName>ppt_y</p:attrName>
                                        </p:attrNameLst>
                                      </p:cBhvr>
                                      <p:rCtr x="27552" y="2933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nodeType="clickEffect">
                                  <p:stCondLst>
                                    <p:cond delay="0"/>
                                  </p:stCondLst>
                                  <p:childTnLst>
                                    <p:animMotion origin="layout" path="M 1.66667E-6 0.15708 L -0.00191 -0.83622 " pathEditMode="relative" rAng="0" ptsTypes="AA">
                                      <p:cBhvr>
                                        <p:cTn id="18" dur="2000" fill="hold"/>
                                        <p:tgtEl>
                                          <p:spTgt spid="3"/>
                                        </p:tgtEl>
                                        <p:attrNameLst>
                                          <p:attrName>ppt_x</p:attrName>
                                          <p:attrName>ppt_y</p:attrName>
                                        </p:attrNameLst>
                                      </p:cBhvr>
                                      <p:rCtr x="-104" y="-496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a:xfrm>
            <a:off x="611560" y="1412776"/>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FF6600"/>
              </a:buClr>
              <a:buFont typeface="Wingdings" pitchFamily="2" charset="2"/>
              <a:buChar char="v"/>
            </a:pPr>
            <a:r>
              <a:rPr lang="es-ES" sz="2400" b="1" dirty="0" err="1" smtClean="0">
                <a:solidFill>
                  <a:srgbClr val="FF0000"/>
                </a:solidFill>
              </a:rPr>
              <a:t>Cuasifalla</a:t>
            </a:r>
            <a:r>
              <a:rPr lang="es-ES" sz="2400" b="1" dirty="0" smtClean="0">
                <a:solidFill>
                  <a:srgbClr val="FF0000"/>
                </a:solidFill>
              </a:rPr>
              <a:t> </a:t>
            </a:r>
            <a:r>
              <a:rPr lang="es-ES" sz="2400" dirty="0" smtClean="0">
                <a:solidFill>
                  <a:srgbClr val="FF0000"/>
                </a:solidFill>
              </a:rPr>
              <a:t> </a:t>
            </a:r>
            <a:r>
              <a:rPr lang="es-ES" sz="2400" b="1" dirty="0" smtClean="0">
                <a:solidFill>
                  <a:srgbClr val="FF0000"/>
                </a:solidFill>
              </a:rPr>
              <a:t>(</a:t>
            </a:r>
            <a:r>
              <a:rPr lang="es-ES" sz="2400" b="1" dirty="0" err="1" smtClean="0">
                <a:solidFill>
                  <a:srgbClr val="FF0000"/>
                </a:solidFill>
              </a:rPr>
              <a:t>near</a:t>
            </a:r>
            <a:r>
              <a:rPr lang="es-ES" sz="2400" b="1" dirty="0" smtClean="0">
                <a:solidFill>
                  <a:srgbClr val="FF0000"/>
                </a:solidFill>
              </a:rPr>
              <a:t> miss</a:t>
            </a:r>
            <a:r>
              <a:rPr lang="es-ES" sz="2400" dirty="0" smtClean="0">
                <a:solidFill>
                  <a:srgbClr val="FF0000"/>
                </a:solidFill>
              </a:rPr>
              <a:t>):</a:t>
            </a:r>
            <a:r>
              <a:rPr lang="es-ES" sz="2400" dirty="0" smtClean="0"/>
              <a:t> acción u omisión que podría haber dañado al paciente, pero por azar, la prevención o la mitigación de la misma no lo dañó</a:t>
            </a:r>
            <a:r>
              <a:rPr lang="es-ES" sz="2400" dirty="0" smtClean="0">
                <a:solidFill>
                  <a:srgbClr val="FFFF00"/>
                </a:solidFill>
              </a:rPr>
              <a:t>.</a:t>
            </a:r>
          </a:p>
          <a:p>
            <a:pPr>
              <a:lnSpc>
                <a:spcPct val="80000"/>
              </a:lnSpc>
              <a:buClr>
                <a:srgbClr val="FF6600"/>
              </a:buClr>
              <a:buFont typeface="Wingdings" pitchFamily="2" charset="2"/>
              <a:buChar char="v"/>
            </a:pPr>
            <a:endParaRPr lang="es-ES" sz="2400" dirty="0" smtClean="0">
              <a:solidFill>
                <a:srgbClr val="FFFF00"/>
              </a:solidFill>
            </a:endParaRPr>
          </a:p>
          <a:p>
            <a:pPr>
              <a:lnSpc>
                <a:spcPct val="80000"/>
              </a:lnSpc>
              <a:buClr>
                <a:srgbClr val="FF6600"/>
              </a:buClr>
              <a:buFont typeface="Wingdings" pitchFamily="2" charset="2"/>
              <a:buChar char="v"/>
            </a:pPr>
            <a:r>
              <a:rPr lang="es-ES" sz="2400" b="1" dirty="0" smtClean="0">
                <a:solidFill>
                  <a:srgbClr val="FF0000"/>
                </a:solidFill>
              </a:rPr>
              <a:t>Evento Adverso</a:t>
            </a:r>
            <a:r>
              <a:rPr lang="es-ES" sz="2400" dirty="0" smtClean="0">
                <a:solidFill>
                  <a:srgbClr val="FF0000"/>
                </a:solidFill>
              </a:rPr>
              <a:t>: </a:t>
            </a:r>
            <a:r>
              <a:rPr lang="es-ES" sz="2400" b="1" dirty="0" smtClean="0">
                <a:solidFill>
                  <a:srgbClr val="FF0000"/>
                </a:solidFill>
              </a:rPr>
              <a:t>(EA)</a:t>
            </a:r>
            <a:r>
              <a:rPr lang="es-ES" sz="2400" b="1" dirty="0" smtClean="0">
                <a:solidFill>
                  <a:srgbClr val="FFFF00"/>
                </a:solidFill>
              </a:rPr>
              <a:t> </a:t>
            </a:r>
            <a:r>
              <a:rPr lang="es-ES" sz="2400" dirty="0" smtClean="0"/>
              <a:t>daño resultado la atención clínica, y no por las condiciones basales del paciente. </a:t>
            </a:r>
            <a:endParaRPr lang="es-ES" sz="2400" dirty="0" smtClean="0">
              <a:solidFill>
                <a:srgbClr val="FFFF00"/>
              </a:solidFill>
            </a:endParaRPr>
          </a:p>
          <a:p>
            <a:pPr>
              <a:lnSpc>
                <a:spcPct val="80000"/>
              </a:lnSpc>
              <a:buClr>
                <a:srgbClr val="FF6600"/>
              </a:buClr>
              <a:buFont typeface="Wingdings" pitchFamily="2" charset="2"/>
              <a:buChar char="v"/>
            </a:pPr>
            <a:endParaRPr lang="es-ES" sz="2400" dirty="0" smtClean="0">
              <a:solidFill>
                <a:srgbClr val="FFFF00"/>
              </a:solidFill>
            </a:endParaRPr>
          </a:p>
          <a:p>
            <a:pPr>
              <a:lnSpc>
                <a:spcPct val="80000"/>
              </a:lnSpc>
              <a:buClr>
                <a:srgbClr val="FF6600"/>
              </a:buClr>
              <a:buFont typeface="Wingdings" pitchFamily="2" charset="2"/>
              <a:buChar char="v"/>
            </a:pPr>
            <a:r>
              <a:rPr lang="es-ES" sz="2400" b="1" dirty="0" smtClean="0">
                <a:solidFill>
                  <a:srgbClr val="FF0000"/>
                </a:solidFill>
              </a:rPr>
              <a:t>Evento centinela: (EC) </a:t>
            </a:r>
            <a:r>
              <a:rPr lang="es-ES" sz="2400" dirty="0" smtClean="0"/>
              <a:t>Hecho inesperado, no relacionado con la historia natural de la enfermedad, que produce la muerte del paciente, pone en riesgo su vida, le deja secuelas, produce una lesión física o psicológica grave o el riesgo de sufrirlas a futuro.  (JCAHO)</a:t>
            </a:r>
            <a:endParaRPr lang="es-ES" sz="2400" dirty="0" smtClean="0">
              <a:solidFill>
                <a:srgbClr val="FFFF00"/>
              </a:solidFill>
            </a:endParaRPr>
          </a:p>
          <a:p>
            <a:pPr>
              <a:buClr>
                <a:srgbClr val="FF6600"/>
              </a:buClr>
              <a:buFont typeface="Wingdings" pitchFamily="2" charset="2"/>
              <a:buChar char="v"/>
            </a:pPr>
            <a:endParaRPr lang="es-ES" sz="2400" dirty="0" smtClean="0"/>
          </a:p>
        </p:txBody>
      </p:sp>
      <p:sp>
        <p:nvSpPr>
          <p:cNvPr id="4" name="10 CuadroTexto"/>
          <p:cNvSpPr txBox="1">
            <a:spLocks noChangeArrowheads="1"/>
          </p:cNvSpPr>
          <p:nvPr/>
        </p:nvSpPr>
        <p:spPr bwMode="auto">
          <a:xfrm>
            <a:off x="2123728" y="28060"/>
            <a:ext cx="639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b="1" dirty="0" smtClean="0"/>
              <a:t>Taxonomía – Seguridad del paciente</a:t>
            </a:r>
            <a:endParaRPr lang="es-ES" sz="2800" b="1" dirty="0"/>
          </a:p>
        </p:txBody>
      </p:sp>
    </p:spTree>
    <p:extLst>
      <p:ext uri="{BB962C8B-B14F-4D97-AF65-F5344CB8AC3E}">
        <p14:creationId xmlns:p14="http://schemas.microsoft.com/office/powerpoint/2010/main" val="281161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4683125" y="4406900"/>
            <a:ext cx="3457575" cy="433388"/>
          </a:xfrm>
          <a:prstGeom prst="rect">
            <a:avLst/>
          </a:prstGeom>
          <a:solidFill>
            <a:srgbClr val="FF6600"/>
          </a:solidFill>
          <a:ln w="9525">
            <a:solidFill>
              <a:srgbClr val="FF6600"/>
            </a:solidFill>
            <a:miter lim="800000"/>
            <a:headEnd/>
            <a:tailEnd/>
          </a:ln>
        </p:spPr>
        <p:txBody>
          <a:bodyPr wrap="none" anchor="ctr"/>
          <a:lstStyle/>
          <a:p>
            <a:endParaRPr lang="es-ES"/>
          </a:p>
        </p:txBody>
      </p:sp>
      <p:sp>
        <p:nvSpPr>
          <p:cNvPr id="3" name="Rectangle 16"/>
          <p:cNvSpPr>
            <a:spLocks noChangeArrowheads="1"/>
          </p:cNvSpPr>
          <p:nvPr/>
        </p:nvSpPr>
        <p:spPr bwMode="auto">
          <a:xfrm>
            <a:off x="4673600" y="3743325"/>
            <a:ext cx="3457575" cy="433388"/>
          </a:xfrm>
          <a:prstGeom prst="rect">
            <a:avLst/>
          </a:prstGeom>
          <a:solidFill>
            <a:srgbClr val="FF6600"/>
          </a:solidFill>
          <a:ln w="9525">
            <a:solidFill>
              <a:srgbClr val="FF6600"/>
            </a:solidFill>
            <a:miter lim="800000"/>
            <a:headEnd/>
            <a:tailEnd/>
          </a:ln>
        </p:spPr>
        <p:txBody>
          <a:bodyPr wrap="none" anchor="ctr"/>
          <a:lstStyle/>
          <a:p>
            <a:endParaRPr lang="es-ES"/>
          </a:p>
        </p:txBody>
      </p:sp>
      <p:sp>
        <p:nvSpPr>
          <p:cNvPr id="4" name="Rectangle 15"/>
          <p:cNvSpPr>
            <a:spLocks noChangeArrowheads="1"/>
          </p:cNvSpPr>
          <p:nvPr/>
        </p:nvSpPr>
        <p:spPr bwMode="auto">
          <a:xfrm>
            <a:off x="4681538" y="3163888"/>
            <a:ext cx="3457575" cy="433387"/>
          </a:xfrm>
          <a:prstGeom prst="rect">
            <a:avLst/>
          </a:prstGeom>
          <a:solidFill>
            <a:srgbClr val="FF6600"/>
          </a:solidFill>
          <a:ln w="9525">
            <a:solidFill>
              <a:srgbClr val="FF6600"/>
            </a:solidFill>
            <a:miter lim="800000"/>
            <a:headEnd/>
            <a:tailEnd/>
          </a:ln>
        </p:spPr>
        <p:txBody>
          <a:bodyPr wrap="none" anchor="ctr"/>
          <a:lstStyle/>
          <a:p>
            <a:endParaRPr lang="es-ES"/>
          </a:p>
        </p:txBody>
      </p:sp>
      <p:sp>
        <p:nvSpPr>
          <p:cNvPr id="5" name="Text Box 3"/>
          <p:cNvSpPr txBox="1">
            <a:spLocks noChangeArrowheads="1"/>
          </p:cNvSpPr>
          <p:nvPr/>
        </p:nvSpPr>
        <p:spPr bwMode="auto">
          <a:xfrm>
            <a:off x="3611562" y="74971"/>
            <a:ext cx="2232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spcBef>
                <a:spcPct val="50000"/>
              </a:spcBef>
              <a:buClr>
                <a:srgbClr val="FF6600"/>
              </a:buClr>
            </a:pPr>
            <a:r>
              <a:rPr lang="es-MX" sz="3000" b="1" dirty="0"/>
              <a:t>Impacto</a:t>
            </a:r>
            <a:endParaRPr lang="es-ES" sz="3000" b="1" dirty="0"/>
          </a:p>
        </p:txBody>
      </p:sp>
      <p:sp>
        <p:nvSpPr>
          <p:cNvPr id="6" name="Text Box 4"/>
          <p:cNvSpPr txBox="1">
            <a:spLocks noChangeArrowheads="1"/>
          </p:cNvSpPr>
          <p:nvPr/>
        </p:nvSpPr>
        <p:spPr bwMode="auto">
          <a:xfrm>
            <a:off x="1979613" y="3590925"/>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6600"/>
              </a:buClr>
              <a:buSzPct val="80000"/>
              <a:buFont typeface="Wingdings" pitchFamily="2" charset="2"/>
              <a:buChar char="§"/>
            </a:pPr>
            <a:r>
              <a:rPr lang="es-MX" sz="2600" b="1"/>
              <a:t>Costo</a:t>
            </a:r>
            <a:endParaRPr lang="es-ES" sz="2600" b="1"/>
          </a:p>
        </p:txBody>
      </p:sp>
      <p:sp>
        <p:nvSpPr>
          <p:cNvPr id="7" name="Text Box 5"/>
          <p:cNvSpPr txBox="1">
            <a:spLocks noChangeArrowheads="1"/>
          </p:cNvSpPr>
          <p:nvPr/>
        </p:nvSpPr>
        <p:spPr bwMode="auto">
          <a:xfrm>
            <a:off x="1956155" y="2228364"/>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6600"/>
              </a:buClr>
              <a:buSzPct val="80000"/>
              <a:buFont typeface="Wingdings" pitchFamily="2" charset="2"/>
              <a:buChar char="§"/>
            </a:pPr>
            <a:r>
              <a:rPr lang="es-MX" sz="2600" b="1" dirty="0"/>
              <a:t>Salud</a:t>
            </a:r>
            <a:endParaRPr lang="es-ES" sz="2600" b="1" dirty="0"/>
          </a:p>
        </p:txBody>
      </p:sp>
      <p:sp>
        <p:nvSpPr>
          <p:cNvPr id="8" name="Text Box 6"/>
          <p:cNvSpPr txBox="1">
            <a:spLocks noChangeArrowheads="1"/>
          </p:cNvSpPr>
          <p:nvPr/>
        </p:nvSpPr>
        <p:spPr bwMode="auto">
          <a:xfrm>
            <a:off x="1979613" y="5146419"/>
            <a:ext cx="1728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6600"/>
              </a:buClr>
              <a:buSzPct val="80000"/>
              <a:buFont typeface="Wingdings" pitchFamily="2" charset="2"/>
              <a:buChar char="§"/>
            </a:pPr>
            <a:r>
              <a:rPr lang="es-MX" sz="2600" b="1" dirty="0"/>
              <a:t>Social</a:t>
            </a:r>
            <a:endParaRPr lang="es-ES" sz="2600" b="1" dirty="0"/>
          </a:p>
        </p:txBody>
      </p:sp>
      <p:sp>
        <p:nvSpPr>
          <p:cNvPr id="9" name="Freeform 8"/>
          <p:cNvSpPr>
            <a:spLocks/>
          </p:cNvSpPr>
          <p:nvPr/>
        </p:nvSpPr>
        <p:spPr bwMode="auto">
          <a:xfrm>
            <a:off x="3213100" y="3284538"/>
            <a:ext cx="1503363" cy="611187"/>
          </a:xfrm>
          <a:custGeom>
            <a:avLst/>
            <a:gdLst>
              <a:gd name="T0" fmla="*/ 0 w 907"/>
              <a:gd name="T1" fmla="*/ 2147483647 h 317"/>
              <a:gd name="T2" fmla="*/ 2147483647 w 907"/>
              <a:gd name="T3" fmla="*/ 2147483647 h 317"/>
              <a:gd name="T4" fmla="*/ 2147483647 w 907"/>
              <a:gd name="T5" fmla="*/ 0 h 317"/>
              <a:gd name="T6" fmla="*/ 2147483647 w 907"/>
              <a:gd name="T7" fmla="*/ 0 h 317"/>
              <a:gd name="T8" fmla="*/ 0 60000 65536"/>
              <a:gd name="T9" fmla="*/ 0 60000 65536"/>
              <a:gd name="T10" fmla="*/ 0 60000 65536"/>
              <a:gd name="T11" fmla="*/ 0 60000 65536"/>
              <a:gd name="T12" fmla="*/ 0 w 907"/>
              <a:gd name="T13" fmla="*/ 0 h 317"/>
              <a:gd name="T14" fmla="*/ 907 w 907"/>
              <a:gd name="T15" fmla="*/ 317 h 317"/>
            </a:gdLst>
            <a:ahLst/>
            <a:cxnLst>
              <a:cxn ang="T8">
                <a:pos x="T0" y="T1"/>
              </a:cxn>
              <a:cxn ang="T9">
                <a:pos x="T2" y="T3"/>
              </a:cxn>
              <a:cxn ang="T10">
                <a:pos x="T4" y="T5"/>
              </a:cxn>
              <a:cxn ang="T11">
                <a:pos x="T6" y="T7"/>
              </a:cxn>
            </a:cxnLst>
            <a:rect l="T12" t="T13" r="T14" b="T15"/>
            <a:pathLst>
              <a:path w="907" h="317">
                <a:moveTo>
                  <a:pt x="0" y="317"/>
                </a:moveTo>
                <a:lnTo>
                  <a:pt x="408" y="317"/>
                </a:lnTo>
                <a:lnTo>
                  <a:pt x="408" y="0"/>
                </a:lnTo>
                <a:lnTo>
                  <a:pt x="907" y="0"/>
                </a:lnTo>
              </a:path>
            </a:pathLst>
          </a:custGeom>
          <a:noFill/>
          <a:ln w="28575" cmpd="sng">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0" name="Freeform 10"/>
          <p:cNvSpPr>
            <a:spLocks/>
          </p:cNvSpPr>
          <p:nvPr/>
        </p:nvSpPr>
        <p:spPr bwMode="auto">
          <a:xfrm>
            <a:off x="3213100" y="3916363"/>
            <a:ext cx="1503363" cy="700087"/>
          </a:xfrm>
          <a:custGeom>
            <a:avLst/>
            <a:gdLst>
              <a:gd name="T0" fmla="*/ 0 w 907"/>
              <a:gd name="T1" fmla="*/ 0 h 363"/>
              <a:gd name="T2" fmla="*/ 2147483647 w 907"/>
              <a:gd name="T3" fmla="*/ 0 h 363"/>
              <a:gd name="T4" fmla="*/ 2147483647 w 907"/>
              <a:gd name="T5" fmla="*/ 2147483647 h 363"/>
              <a:gd name="T6" fmla="*/ 2147483647 w 907"/>
              <a:gd name="T7" fmla="*/ 2147483647 h 363"/>
              <a:gd name="T8" fmla="*/ 0 60000 65536"/>
              <a:gd name="T9" fmla="*/ 0 60000 65536"/>
              <a:gd name="T10" fmla="*/ 0 60000 65536"/>
              <a:gd name="T11" fmla="*/ 0 60000 65536"/>
              <a:gd name="T12" fmla="*/ 0 w 907"/>
              <a:gd name="T13" fmla="*/ 0 h 363"/>
              <a:gd name="T14" fmla="*/ 907 w 907"/>
              <a:gd name="T15" fmla="*/ 363 h 363"/>
            </a:gdLst>
            <a:ahLst/>
            <a:cxnLst>
              <a:cxn ang="T8">
                <a:pos x="T0" y="T1"/>
              </a:cxn>
              <a:cxn ang="T9">
                <a:pos x="T2" y="T3"/>
              </a:cxn>
              <a:cxn ang="T10">
                <a:pos x="T4" y="T5"/>
              </a:cxn>
              <a:cxn ang="T11">
                <a:pos x="T6" y="T7"/>
              </a:cxn>
            </a:cxnLst>
            <a:rect l="T12" t="T13" r="T14" b="T15"/>
            <a:pathLst>
              <a:path w="907" h="363">
                <a:moveTo>
                  <a:pt x="0" y="0"/>
                </a:moveTo>
                <a:lnTo>
                  <a:pt x="408" y="0"/>
                </a:lnTo>
                <a:lnTo>
                  <a:pt x="408" y="363"/>
                </a:lnTo>
                <a:lnTo>
                  <a:pt x="907" y="363"/>
                </a:lnTo>
              </a:path>
            </a:pathLst>
          </a:custGeom>
          <a:noFill/>
          <a:ln w="28575" cmpd="sng">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1" name="Line 11"/>
          <p:cNvSpPr>
            <a:spLocks noChangeShapeType="1"/>
          </p:cNvSpPr>
          <p:nvPr/>
        </p:nvSpPr>
        <p:spPr bwMode="auto">
          <a:xfrm>
            <a:off x="3213100" y="3968750"/>
            <a:ext cx="1503363"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2" name="Text Box 12"/>
          <p:cNvSpPr txBox="1">
            <a:spLocks noChangeArrowheads="1"/>
          </p:cNvSpPr>
          <p:nvPr/>
        </p:nvSpPr>
        <p:spPr bwMode="auto">
          <a:xfrm>
            <a:off x="4681538" y="3114675"/>
            <a:ext cx="250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000" b="1" dirty="0"/>
              <a:t>Sistemas de salud</a:t>
            </a:r>
            <a:endParaRPr lang="es-ES" sz="2000" b="1" dirty="0"/>
          </a:p>
        </p:txBody>
      </p:sp>
      <p:sp>
        <p:nvSpPr>
          <p:cNvPr id="13" name="Text Box 13"/>
          <p:cNvSpPr txBox="1">
            <a:spLocks noChangeArrowheads="1"/>
          </p:cNvSpPr>
          <p:nvPr/>
        </p:nvSpPr>
        <p:spPr bwMode="auto">
          <a:xfrm>
            <a:off x="4727575" y="3675063"/>
            <a:ext cx="143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000" b="1"/>
              <a:t>Pacientes</a:t>
            </a:r>
            <a:endParaRPr lang="es-ES" sz="2000" b="1"/>
          </a:p>
        </p:txBody>
      </p:sp>
      <p:sp>
        <p:nvSpPr>
          <p:cNvPr id="14" name="Text Box 14"/>
          <p:cNvSpPr txBox="1">
            <a:spLocks noChangeArrowheads="1"/>
          </p:cNvSpPr>
          <p:nvPr/>
        </p:nvSpPr>
        <p:spPr bwMode="auto">
          <a:xfrm>
            <a:off x="4645025" y="4349750"/>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000" b="1"/>
              <a:t>Profesionales de la salud</a:t>
            </a:r>
            <a:endParaRPr lang="es-ES" sz="2000" b="1"/>
          </a:p>
        </p:txBody>
      </p:sp>
      <p:sp>
        <p:nvSpPr>
          <p:cNvPr id="15" name="Rectangle 15"/>
          <p:cNvSpPr>
            <a:spLocks noChangeArrowheads="1"/>
          </p:cNvSpPr>
          <p:nvPr/>
        </p:nvSpPr>
        <p:spPr bwMode="auto">
          <a:xfrm>
            <a:off x="4560888" y="1969013"/>
            <a:ext cx="3457575" cy="433387"/>
          </a:xfrm>
          <a:prstGeom prst="rect">
            <a:avLst/>
          </a:prstGeom>
          <a:solidFill>
            <a:srgbClr val="FF6600"/>
          </a:solidFill>
          <a:ln w="9525">
            <a:solidFill>
              <a:srgbClr val="FF6600"/>
            </a:solidFill>
            <a:miter lim="800000"/>
            <a:headEnd/>
            <a:tailEnd/>
          </a:ln>
        </p:spPr>
        <p:txBody>
          <a:bodyPr wrap="none" anchor="ctr"/>
          <a:lstStyle/>
          <a:p>
            <a:r>
              <a:rPr lang="es-ES" sz="2000" b="1" dirty="0" smtClean="0"/>
              <a:t>Morbilidad </a:t>
            </a:r>
            <a:endParaRPr lang="es-ES" sz="2000" b="1" dirty="0"/>
          </a:p>
        </p:txBody>
      </p:sp>
      <p:sp>
        <p:nvSpPr>
          <p:cNvPr id="16" name="Rectangle 15"/>
          <p:cNvSpPr>
            <a:spLocks noChangeArrowheads="1"/>
          </p:cNvSpPr>
          <p:nvPr/>
        </p:nvSpPr>
        <p:spPr bwMode="auto">
          <a:xfrm>
            <a:off x="4547010" y="2461138"/>
            <a:ext cx="3457575" cy="433387"/>
          </a:xfrm>
          <a:prstGeom prst="rect">
            <a:avLst/>
          </a:prstGeom>
          <a:solidFill>
            <a:srgbClr val="FF6600"/>
          </a:solidFill>
          <a:ln w="9525">
            <a:solidFill>
              <a:srgbClr val="FF6600"/>
            </a:solidFill>
            <a:miter lim="800000"/>
            <a:headEnd/>
            <a:tailEnd/>
          </a:ln>
        </p:spPr>
        <p:txBody>
          <a:bodyPr wrap="none" anchor="ctr"/>
          <a:lstStyle/>
          <a:p>
            <a:r>
              <a:rPr lang="es-ES" sz="2000" b="1" dirty="0" smtClean="0"/>
              <a:t>Mortalidad </a:t>
            </a:r>
            <a:endParaRPr lang="es-ES" sz="2000" b="1" dirty="0"/>
          </a:p>
        </p:txBody>
      </p:sp>
      <p:cxnSp>
        <p:nvCxnSpPr>
          <p:cNvPr id="24" name="23 Conector recto"/>
          <p:cNvCxnSpPr/>
          <p:nvPr/>
        </p:nvCxnSpPr>
        <p:spPr>
          <a:xfrm>
            <a:off x="3292753" y="2461138"/>
            <a:ext cx="12072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3923928" y="2085157"/>
            <a:ext cx="0" cy="6794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3923928" y="2060848"/>
            <a:ext cx="63696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3923928" y="2780927"/>
            <a:ext cx="63696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3292753" y="2402400"/>
            <a:ext cx="6036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27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p:cNvSpPr>
          <p:nvPr/>
        </p:nvSpPr>
        <p:spPr bwMode="auto">
          <a:xfrm>
            <a:off x="5977655" y="2432665"/>
            <a:ext cx="1268413" cy="465137"/>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3" name="Freeform 4"/>
          <p:cNvSpPr>
            <a:spLocks/>
          </p:cNvSpPr>
          <p:nvPr/>
        </p:nvSpPr>
        <p:spPr bwMode="auto">
          <a:xfrm>
            <a:off x="5977655" y="2432665"/>
            <a:ext cx="1268413" cy="465137"/>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 name="Freeform 5"/>
          <p:cNvSpPr>
            <a:spLocks/>
          </p:cNvSpPr>
          <p:nvPr/>
        </p:nvSpPr>
        <p:spPr bwMode="auto">
          <a:xfrm>
            <a:off x="6026868" y="2466002"/>
            <a:ext cx="1219200" cy="468313"/>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5" name="Freeform 6"/>
          <p:cNvSpPr>
            <a:spLocks/>
          </p:cNvSpPr>
          <p:nvPr/>
        </p:nvSpPr>
        <p:spPr bwMode="auto">
          <a:xfrm>
            <a:off x="6026868" y="2466002"/>
            <a:ext cx="1219200" cy="468313"/>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 name="Freeform 7"/>
          <p:cNvSpPr>
            <a:spLocks/>
          </p:cNvSpPr>
          <p:nvPr/>
        </p:nvSpPr>
        <p:spPr bwMode="auto">
          <a:xfrm>
            <a:off x="5922093" y="1818302"/>
            <a:ext cx="881062" cy="1498600"/>
          </a:xfrm>
          <a:custGeom>
            <a:avLst/>
            <a:gdLst>
              <a:gd name="T0" fmla="*/ 2147483647 w 555"/>
              <a:gd name="T1" fmla="*/ 2147483647 h 944"/>
              <a:gd name="T2" fmla="*/ 2147483647 w 555"/>
              <a:gd name="T3" fmla="*/ 2147483647 h 944"/>
              <a:gd name="T4" fmla="*/ 2147483647 w 555"/>
              <a:gd name="T5" fmla="*/ 2147483647 h 944"/>
              <a:gd name="T6" fmla="*/ 2147483647 w 555"/>
              <a:gd name="T7" fmla="*/ 2147483647 h 944"/>
              <a:gd name="T8" fmla="*/ 2147483647 w 555"/>
              <a:gd name="T9" fmla="*/ 2147483647 h 944"/>
              <a:gd name="T10" fmla="*/ 2147483647 w 555"/>
              <a:gd name="T11" fmla="*/ 2147483647 h 944"/>
              <a:gd name="T12" fmla="*/ 2147483647 w 555"/>
              <a:gd name="T13" fmla="*/ 2147483647 h 944"/>
              <a:gd name="T14" fmla="*/ 2147483647 w 555"/>
              <a:gd name="T15" fmla="*/ 2147483647 h 944"/>
              <a:gd name="T16" fmla="*/ 2147483647 w 555"/>
              <a:gd name="T17" fmla="*/ 2147483647 h 944"/>
              <a:gd name="T18" fmla="*/ 2147483647 w 555"/>
              <a:gd name="T19" fmla="*/ 2147483647 h 944"/>
              <a:gd name="T20" fmla="*/ 2147483647 w 555"/>
              <a:gd name="T21" fmla="*/ 2147483647 h 944"/>
              <a:gd name="T22" fmla="*/ 2147483647 w 555"/>
              <a:gd name="T23" fmla="*/ 2147483647 h 944"/>
              <a:gd name="T24" fmla="*/ 2147483647 w 555"/>
              <a:gd name="T25" fmla="*/ 2147483647 h 944"/>
              <a:gd name="T26" fmla="*/ 2147483647 w 555"/>
              <a:gd name="T27" fmla="*/ 2147483647 h 944"/>
              <a:gd name="T28" fmla="*/ 2147483647 w 555"/>
              <a:gd name="T29" fmla="*/ 2147483647 h 944"/>
              <a:gd name="T30" fmla="*/ 2147483647 w 555"/>
              <a:gd name="T31" fmla="*/ 2147483647 h 944"/>
              <a:gd name="T32" fmla="*/ 2147483647 w 555"/>
              <a:gd name="T33" fmla="*/ 2147483647 h 944"/>
              <a:gd name="T34" fmla="*/ 2147483647 w 555"/>
              <a:gd name="T35" fmla="*/ 2147483647 h 944"/>
              <a:gd name="T36" fmla="*/ 2147483647 w 555"/>
              <a:gd name="T37" fmla="*/ 2147483647 h 944"/>
              <a:gd name="T38" fmla="*/ 2147483647 w 555"/>
              <a:gd name="T39" fmla="*/ 2147483647 h 944"/>
              <a:gd name="T40" fmla="*/ 2147483647 w 555"/>
              <a:gd name="T41" fmla="*/ 2147483647 h 944"/>
              <a:gd name="T42" fmla="*/ 2147483647 w 555"/>
              <a:gd name="T43" fmla="*/ 2147483647 h 944"/>
              <a:gd name="T44" fmla="*/ 2147483647 w 555"/>
              <a:gd name="T45" fmla="*/ 2147483647 h 944"/>
              <a:gd name="T46" fmla="*/ 2147483647 w 555"/>
              <a:gd name="T47" fmla="*/ 2147483647 h 944"/>
              <a:gd name="T48" fmla="*/ 2147483647 w 555"/>
              <a:gd name="T49" fmla="*/ 2147483647 h 944"/>
              <a:gd name="T50" fmla="*/ 2147483647 w 555"/>
              <a:gd name="T51" fmla="*/ 2147483647 h 944"/>
              <a:gd name="T52" fmla="*/ 2147483647 w 555"/>
              <a:gd name="T53" fmla="*/ 2147483647 h 944"/>
              <a:gd name="T54" fmla="*/ 2147483647 w 555"/>
              <a:gd name="T55" fmla="*/ 2147483647 h 944"/>
              <a:gd name="T56" fmla="*/ 2147483647 w 555"/>
              <a:gd name="T57" fmla="*/ 2147483647 h 944"/>
              <a:gd name="T58" fmla="*/ 2147483647 w 555"/>
              <a:gd name="T59" fmla="*/ 2147483647 h 944"/>
              <a:gd name="T60" fmla="*/ 2147483647 w 555"/>
              <a:gd name="T61" fmla="*/ 2147483647 h 944"/>
              <a:gd name="T62" fmla="*/ 2147483647 w 555"/>
              <a:gd name="T63" fmla="*/ 2147483647 h 944"/>
              <a:gd name="T64" fmla="*/ 2147483647 w 555"/>
              <a:gd name="T65" fmla="*/ 2147483647 h 944"/>
              <a:gd name="T66" fmla="*/ 2147483647 w 555"/>
              <a:gd name="T67" fmla="*/ 2147483647 h 944"/>
              <a:gd name="T68" fmla="*/ 2147483647 w 555"/>
              <a:gd name="T69" fmla="*/ 2147483647 h 944"/>
              <a:gd name="T70" fmla="*/ 2147483647 w 555"/>
              <a:gd name="T71" fmla="*/ 2147483647 h 944"/>
              <a:gd name="T72" fmla="*/ 2147483647 w 555"/>
              <a:gd name="T73" fmla="*/ 2147483647 h 944"/>
              <a:gd name="T74" fmla="*/ 2147483647 w 555"/>
              <a:gd name="T75" fmla="*/ 2147483647 h 944"/>
              <a:gd name="T76" fmla="*/ 2147483647 w 555"/>
              <a:gd name="T77" fmla="*/ 2147483647 h 944"/>
              <a:gd name="T78" fmla="*/ 2147483647 w 555"/>
              <a:gd name="T79" fmla="*/ 2147483647 h 944"/>
              <a:gd name="T80" fmla="*/ 2147483647 w 555"/>
              <a:gd name="T81" fmla="*/ 2147483647 h 944"/>
              <a:gd name="T82" fmla="*/ 2147483647 w 555"/>
              <a:gd name="T83" fmla="*/ 2147483647 h 944"/>
              <a:gd name="T84" fmla="*/ 2147483647 w 555"/>
              <a:gd name="T85" fmla="*/ 2147483647 h 944"/>
              <a:gd name="T86" fmla="*/ 2147483647 w 555"/>
              <a:gd name="T87" fmla="*/ 2147483647 h 944"/>
              <a:gd name="T88" fmla="*/ 2147483647 w 555"/>
              <a:gd name="T89" fmla="*/ 2147483647 h 944"/>
              <a:gd name="T90" fmla="*/ 2147483647 w 555"/>
              <a:gd name="T91" fmla="*/ 2147483647 h 944"/>
              <a:gd name="T92" fmla="*/ 2147483647 w 555"/>
              <a:gd name="T93" fmla="*/ 2147483647 h 944"/>
              <a:gd name="T94" fmla="*/ 2147483647 w 555"/>
              <a:gd name="T95" fmla="*/ 2147483647 h 944"/>
              <a:gd name="T96" fmla="*/ 2147483647 w 555"/>
              <a:gd name="T97" fmla="*/ 2147483647 h 944"/>
              <a:gd name="T98" fmla="*/ 2147483647 w 555"/>
              <a:gd name="T99" fmla="*/ 2147483647 h 944"/>
              <a:gd name="T100" fmla="*/ 2147483647 w 555"/>
              <a:gd name="T101" fmla="*/ 2147483647 h 944"/>
              <a:gd name="T102" fmla="*/ 2147483647 w 555"/>
              <a:gd name="T103" fmla="*/ 2147483647 h 944"/>
              <a:gd name="T104" fmla="*/ 2147483647 w 555"/>
              <a:gd name="T105" fmla="*/ 2147483647 h 944"/>
              <a:gd name="T106" fmla="*/ 2147483647 w 555"/>
              <a:gd name="T107" fmla="*/ 2147483647 h 944"/>
              <a:gd name="T108" fmla="*/ 2147483647 w 555"/>
              <a:gd name="T109" fmla="*/ 2147483647 h 944"/>
              <a:gd name="T110" fmla="*/ 2147483647 w 555"/>
              <a:gd name="T111" fmla="*/ 2147483647 h 944"/>
              <a:gd name="T112" fmla="*/ 2147483647 w 555"/>
              <a:gd name="T113" fmla="*/ 2147483647 h 944"/>
              <a:gd name="T114" fmla="*/ 2147483647 w 555"/>
              <a:gd name="T115" fmla="*/ 2147483647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 name="Freeform 8"/>
          <p:cNvSpPr>
            <a:spLocks/>
          </p:cNvSpPr>
          <p:nvPr/>
        </p:nvSpPr>
        <p:spPr bwMode="auto">
          <a:xfrm>
            <a:off x="5922093" y="1818302"/>
            <a:ext cx="881062" cy="1498600"/>
          </a:xfrm>
          <a:custGeom>
            <a:avLst/>
            <a:gdLst>
              <a:gd name="T0" fmla="*/ 2147483647 w 555"/>
              <a:gd name="T1" fmla="*/ 2147483647 h 944"/>
              <a:gd name="T2" fmla="*/ 2147483647 w 555"/>
              <a:gd name="T3" fmla="*/ 2147483647 h 944"/>
              <a:gd name="T4" fmla="*/ 2147483647 w 555"/>
              <a:gd name="T5" fmla="*/ 2147483647 h 944"/>
              <a:gd name="T6" fmla="*/ 2147483647 w 555"/>
              <a:gd name="T7" fmla="*/ 2147483647 h 944"/>
              <a:gd name="T8" fmla="*/ 2147483647 w 555"/>
              <a:gd name="T9" fmla="*/ 2147483647 h 944"/>
              <a:gd name="T10" fmla="*/ 2147483647 w 555"/>
              <a:gd name="T11" fmla="*/ 2147483647 h 944"/>
              <a:gd name="T12" fmla="*/ 2147483647 w 555"/>
              <a:gd name="T13" fmla="*/ 2147483647 h 944"/>
              <a:gd name="T14" fmla="*/ 2147483647 w 555"/>
              <a:gd name="T15" fmla="*/ 2147483647 h 944"/>
              <a:gd name="T16" fmla="*/ 2147483647 w 555"/>
              <a:gd name="T17" fmla="*/ 2147483647 h 944"/>
              <a:gd name="T18" fmla="*/ 2147483647 w 555"/>
              <a:gd name="T19" fmla="*/ 2147483647 h 944"/>
              <a:gd name="T20" fmla="*/ 2147483647 w 555"/>
              <a:gd name="T21" fmla="*/ 2147483647 h 944"/>
              <a:gd name="T22" fmla="*/ 2147483647 w 555"/>
              <a:gd name="T23" fmla="*/ 2147483647 h 944"/>
              <a:gd name="T24" fmla="*/ 2147483647 w 555"/>
              <a:gd name="T25" fmla="*/ 2147483647 h 944"/>
              <a:gd name="T26" fmla="*/ 2147483647 w 555"/>
              <a:gd name="T27" fmla="*/ 2147483647 h 944"/>
              <a:gd name="T28" fmla="*/ 2147483647 w 555"/>
              <a:gd name="T29" fmla="*/ 2147483647 h 944"/>
              <a:gd name="T30" fmla="*/ 2147483647 w 555"/>
              <a:gd name="T31" fmla="*/ 2147483647 h 944"/>
              <a:gd name="T32" fmla="*/ 2147483647 w 555"/>
              <a:gd name="T33" fmla="*/ 2147483647 h 944"/>
              <a:gd name="T34" fmla="*/ 2147483647 w 555"/>
              <a:gd name="T35" fmla="*/ 2147483647 h 944"/>
              <a:gd name="T36" fmla="*/ 2147483647 w 555"/>
              <a:gd name="T37" fmla="*/ 2147483647 h 944"/>
              <a:gd name="T38" fmla="*/ 2147483647 w 555"/>
              <a:gd name="T39" fmla="*/ 2147483647 h 944"/>
              <a:gd name="T40" fmla="*/ 2147483647 w 555"/>
              <a:gd name="T41" fmla="*/ 2147483647 h 944"/>
              <a:gd name="T42" fmla="*/ 2147483647 w 555"/>
              <a:gd name="T43" fmla="*/ 2147483647 h 944"/>
              <a:gd name="T44" fmla="*/ 2147483647 w 555"/>
              <a:gd name="T45" fmla="*/ 2147483647 h 944"/>
              <a:gd name="T46" fmla="*/ 2147483647 w 555"/>
              <a:gd name="T47" fmla="*/ 2147483647 h 944"/>
              <a:gd name="T48" fmla="*/ 2147483647 w 555"/>
              <a:gd name="T49" fmla="*/ 2147483647 h 944"/>
              <a:gd name="T50" fmla="*/ 2147483647 w 555"/>
              <a:gd name="T51" fmla="*/ 2147483647 h 944"/>
              <a:gd name="T52" fmla="*/ 2147483647 w 555"/>
              <a:gd name="T53" fmla="*/ 2147483647 h 944"/>
              <a:gd name="T54" fmla="*/ 2147483647 w 555"/>
              <a:gd name="T55" fmla="*/ 2147483647 h 944"/>
              <a:gd name="T56" fmla="*/ 2147483647 w 555"/>
              <a:gd name="T57" fmla="*/ 2147483647 h 944"/>
              <a:gd name="T58" fmla="*/ 2147483647 w 555"/>
              <a:gd name="T59" fmla="*/ 2147483647 h 944"/>
              <a:gd name="T60" fmla="*/ 2147483647 w 555"/>
              <a:gd name="T61" fmla="*/ 2147483647 h 944"/>
              <a:gd name="T62" fmla="*/ 2147483647 w 555"/>
              <a:gd name="T63" fmla="*/ 2147483647 h 944"/>
              <a:gd name="T64" fmla="*/ 2147483647 w 555"/>
              <a:gd name="T65" fmla="*/ 2147483647 h 944"/>
              <a:gd name="T66" fmla="*/ 2147483647 w 555"/>
              <a:gd name="T67" fmla="*/ 2147483647 h 944"/>
              <a:gd name="T68" fmla="*/ 2147483647 w 555"/>
              <a:gd name="T69" fmla="*/ 2147483647 h 944"/>
              <a:gd name="T70" fmla="*/ 2147483647 w 555"/>
              <a:gd name="T71" fmla="*/ 2147483647 h 944"/>
              <a:gd name="T72" fmla="*/ 2147483647 w 555"/>
              <a:gd name="T73" fmla="*/ 2147483647 h 944"/>
              <a:gd name="T74" fmla="*/ 2147483647 w 555"/>
              <a:gd name="T75" fmla="*/ 2147483647 h 944"/>
              <a:gd name="T76" fmla="*/ 2147483647 w 555"/>
              <a:gd name="T77" fmla="*/ 2147483647 h 944"/>
              <a:gd name="T78" fmla="*/ 2147483647 w 555"/>
              <a:gd name="T79" fmla="*/ 2147483647 h 944"/>
              <a:gd name="T80" fmla="*/ 2147483647 w 555"/>
              <a:gd name="T81" fmla="*/ 2147483647 h 944"/>
              <a:gd name="T82" fmla="*/ 2147483647 w 555"/>
              <a:gd name="T83" fmla="*/ 2147483647 h 944"/>
              <a:gd name="T84" fmla="*/ 2147483647 w 555"/>
              <a:gd name="T85" fmla="*/ 2147483647 h 944"/>
              <a:gd name="T86" fmla="*/ 2147483647 w 555"/>
              <a:gd name="T87" fmla="*/ 2147483647 h 944"/>
              <a:gd name="T88" fmla="*/ 2147483647 w 555"/>
              <a:gd name="T89" fmla="*/ 2147483647 h 944"/>
              <a:gd name="T90" fmla="*/ 2147483647 w 555"/>
              <a:gd name="T91" fmla="*/ 2147483647 h 944"/>
              <a:gd name="T92" fmla="*/ 2147483647 w 555"/>
              <a:gd name="T93" fmla="*/ 2147483647 h 944"/>
              <a:gd name="T94" fmla="*/ 2147483647 w 555"/>
              <a:gd name="T95" fmla="*/ 2147483647 h 944"/>
              <a:gd name="T96" fmla="*/ 2147483647 w 555"/>
              <a:gd name="T97" fmla="*/ 2147483647 h 944"/>
              <a:gd name="T98" fmla="*/ 2147483647 w 555"/>
              <a:gd name="T99" fmla="*/ 2147483647 h 944"/>
              <a:gd name="T100" fmla="*/ 2147483647 w 555"/>
              <a:gd name="T101" fmla="*/ 2147483647 h 944"/>
              <a:gd name="T102" fmla="*/ 2147483647 w 555"/>
              <a:gd name="T103" fmla="*/ 2147483647 h 944"/>
              <a:gd name="T104" fmla="*/ 2147483647 w 555"/>
              <a:gd name="T105" fmla="*/ 2147483647 h 944"/>
              <a:gd name="T106" fmla="*/ 2147483647 w 555"/>
              <a:gd name="T107" fmla="*/ 2147483647 h 944"/>
              <a:gd name="T108" fmla="*/ 2147483647 w 555"/>
              <a:gd name="T109" fmla="*/ 2147483647 h 944"/>
              <a:gd name="T110" fmla="*/ 2147483647 w 555"/>
              <a:gd name="T111" fmla="*/ 2147483647 h 944"/>
              <a:gd name="T112" fmla="*/ 2147483647 w 555"/>
              <a:gd name="T113" fmla="*/ 2147483647 h 944"/>
              <a:gd name="T114" fmla="*/ 2147483647 w 555"/>
              <a:gd name="T115" fmla="*/ 2147483647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 name="Freeform 9"/>
          <p:cNvSpPr>
            <a:spLocks/>
          </p:cNvSpPr>
          <p:nvPr/>
        </p:nvSpPr>
        <p:spPr bwMode="auto">
          <a:xfrm>
            <a:off x="6703143" y="1818302"/>
            <a:ext cx="328612" cy="1498600"/>
          </a:xfrm>
          <a:custGeom>
            <a:avLst/>
            <a:gdLst>
              <a:gd name="T0" fmla="*/ 2147483647 w 207"/>
              <a:gd name="T1" fmla="*/ 2147483647 h 944"/>
              <a:gd name="T2" fmla="*/ 2147483647 w 207"/>
              <a:gd name="T3" fmla="*/ 2147483647 h 944"/>
              <a:gd name="T4" fmla="*/ 2147483647 w 207"/>
              <a:gd name="T5" fmla="*/ 2147483647 h 944"/>
              <a:gd name="T6" fmla="*/ 2147483647 w 207"/>
              <a:gd name="T7" fmla="*/ 2147483647 h 944"/>
              <a:gd name="T8" fmla="*/ 2147483647 w 207"/>
              <a:gd name="T9" fmla="*/ 2147483647 h 944"/>
              <a:gd name="T10" fmla="*/ 2147483647 w 207"/>
              <a:gd name="T11" fmla="*/ 2147483647 h 944"/>
              <a:gd name="T12" fmla="*/ 2147483647 w 207"/>
              <a:gd name="T13" fmla="*/ 2147483647 h 944"/>
              <a:gd name="T14" fmla="*/ 2147483647 w 207"/>
              <a:gd name="T15" fmla="*/ 2147483647 h 944"/>
              <a:gd name="T16" fmla="*/ 2147483647 w 207"/>
              <a:gd name="T17" fmla="*/ 2147483647 h 944"/>
              <a:gd name="T18" fmla="*/ 2147483647 w 207"/>
              <a:gd name="T19" fmla="*/ 2147483647 h 944"/>
              <a:gd name="T20" fmla="*/ 2147483647 w 207"/>
              <a:gd name="T21" fmla="*/ 2147483647 h 944"/>
              <a:gd name="T22" fmla="*/ 2147483647 w 207"/>
              <a:gd name="T23" fmla="*/ 2147483647 h 944"/>
              <a:gd name="T24" fmla="*/ 2147483647 w 207"/>
              <a:gd name="T25" fmla="*/ 2147483647 h 944"/>
              <a:gd name="T26" fmla="*/ 2147483647 w 207"/>
              <a:gd name="T27" fmla="*/ 2147483647 h 944"/>
              <a:gd name="T28" fmla="*/ 2147483647 w 207"/>
              <a:gd name="T29" fmla="*/ 2147483647 h 944"/>
              <a:gd name="T30" fmla="*/ 2147483647 w 207"/>
              <a:gd name="T31" fmla="*/ 2147483647 h 944"/>
              <a:gd name="T32" fmla="*/ 2147483647 w 207"/>
              <a:gd name="T33" fmla="*/ 2147483647 h 944"/>
              <a:gd name="T34" fmla="*/ 2147483647 w 207"/>
              <a:gd name="T35" fmla="*/ 2147483647 h 944"/>
              <a:gd name="T36" fmla="*/ 2147483647 w 207"/>
              <a:gd name="T37" fmla="*/ 2147483647 h 944"/>
              <a:gd name="T38" fmla="*/ 2147483647 w 207"/>
              <a:gd name="T39" fmla="*/ 2147483647 h 944"/>
              <a:gd name="T40" fmla="*/ 2147483647 w 207"/>
              <a:gd name="T41" fmla="*/ 2147483647 h 944"/>
              <a:gd name="T42" fmla="*/ 2147483647 w 207"/>
              <a:gd name="T43" fmla="*/ 2147483647 h 944"/>
              <a:gd name="T44" fmla="*/ 2147483647 w 207"/>
              <a:gd name="T45" fmla="*/ 2147483647 h 944"/>
              <a:gd name="T46" fmla="*/ 2147483647 w 207"/>
              <a:gd name="T47" fmla="*/ 2147483647 h 944"/>
              <a:gd name="T48" fmla="*/ 2147483647 w 207"/>
              <a:gd name="T49" fmla="*/ 2147483647 h 944"/>
              <a:gd name="T50" fmla="*/ 2147483647 w 207"/>
              <a:gd name="T51" fmla="*/ 2147483647 h 944"/>
              <a:gd name="T52" fmla="*/ 2147483647 w 207"/>
              <a:gd name="T53" fmla="*/ 2147483647 h 944"/>
              <a:gd name="T54" fmla="*/ 2147483647 w 207"/>
              <a:gd name="T55" fmla="*/ 2147483647 h 944"/>
              <a:gd name="T56" fmla="*/ 2147483647 w 207"/>
              <a:gd name="T57" fmla="*/ 2147483647 h 944"/>
              <a:gd name="T58" fmla="*/ 2147483647 w 207"/>
              <a:gd name="T59" fmla="*/ 2147483647 h 944"/>
              <a:gd name="T60" fmla="*/ 2147483647 w 207"/>
              <a:gd name="T61" fmla="*/ 2147483647 h 944"/>
              <a:gd name="T62" fmla="*/ 2147483647 w 207"/>
              <a:gd name="T63" fmla="*/ 2147483647 h 944"/>
              <a:gd name="T64" fmla="*/ 2147483647 w 207"/>
              <a:gd name="T65" fmla="*/ 2147483647 h 944"/>
              <a:gd name="T66" fmla="*/ 2147483647 w 207"/>
              <a:gd name="T67" fmla="*/ 2147483647 h 944"/>
              <a:gd name="T68" fmla="*/ 2147483647 w 207"/>
              <a:gd name="T69" fmla="*/ 2147483647 h 944"/>
              <a:gd name="T70" fmla="*/ 2147483647 w 207"/>
              <a:gd name="T71" fmla="*/ 2147483647 h 944"/>
              <a:gd name="T72" fmla="*/ 2147483647 w 207"/>
              <a:gd name="T73" fmla="*/ 2147483647 h 944"/>
              <a:gd name="T74" fmla="*/ 2147483647 w 207"/>
              <a:gd name="T75" fmla="*/ 2147483647 h 944"/>
              <a:gd name="T76" fmla="*/ 2147483647 w 207"/>
              <a:gd name="T77" fmla="*/ 2147483647 h 944"/>
              <a:gd name="T78" fmla="*/ 2147483647 w 207"/>
              <a:gd name="T79" fmla="*/ 2147483647 h 944"/>
              <a:gd name="T80" fmla="*/ 2147483647 w 207"/>
              <a:gd name="T81" fmla="*/ 2147483647 h 944"/>
              <a:gd name="T82" fmla="*/ 2147483647 w 207"/>
              <a:gd name="T83" fmla="*/ 2147483647 h 944"/>
              <a:gd name="T84" fmla="*/ 2147483647 w 207"/>
              <a:gd name="T85" fmla="*/ 2147483647 h 944"/>
              <a:gd name="T86" fmla="*/ 2147483647 w 207"/>
              <a:gd name="T87" fmla="*/ 2147483647 h 944"/>
              <a:gd name="T88" fmla="*/ 2147483647 w 207"/>
              <a:gd name="T89" fmla="*/ 2147483647 h 944"/>
              <a:gd name="T90" fmla="*/ 2147483647 w 207"/>
              <a:gd name="T91" fmla="*/ 2147483647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 name="Freeform 10"/>
          <p:cNvSpPr>
            <a:spLocks/>
          </p:cNvSpPr>
          <p:nvPr/>
        </p:nvSpPr>
        <p:spPr bwMode="auto">
          <a:xfrm>
            <a:off x="6703143" y="1818302"/>
            <a:ext cx="328612" cy="1498600"/>
          </a:xfrm>
          <a:custGeom>
            <a:avLst/>
            <a:gdLst>
              <a:gd name="T0" fmla="*/ 2147483647 w 207"/>
              <a:gd name="T1" fmla="*/ 2147483647 h 944"/>
              <a:gd name="T2" fmla="*/ 2147483647 w 207"/>
              <a:gd name="T3" fmla="*/ 2147483647 h 944"/>
              <a:gd name="T4" fmla="*/ 2147483647 w 207"/>
              <a:gd name="T5" fmla="*/ 2147483647 h 944"/>
              <a:gd name="T6" fmla="*/ 2147483647 w 207"/>
              <a:gd name="T7" fmla="*/ 2147483647 h 944"/>
              <a:gd name="T8" fmla="*/ 2147483647 w 207"/>
              <a:gd name="T9" fmla="*/ 2147483647 h 944"/>
              <a:gd name="T10" fmla="*/ 2147483647 w 207"/>
              <a:gd name="T11" fmla="*/ 2147483647 h 944"/>
              <a:gd name="T12" fmla="*/ 2147483647 w 207"/>
              <a:gd name="T13" fmla="*/ 2147483647 h 944"/>
              <a:gd name="T14" fmla="*/ 2147483647 w 207"/>
              <a:gd name="T15" fmla="*/ 2147483647 h 944"/>
              <a:gd name="T16" fmla="*/ 2147483647 w 207"/>
              <a:gd name="T17" fmla="*/ 2147483647 h 944"/>
              <a:gd name="T18" fmla="*/ 2147483647 w 207"/>
              <a:gd name="T19" fmla="*/ 2147483647 h 944"/>
              <a:gd name="T20" fmla="*/ 2147483647 w 207"/>
              <a:gd name="T21" fmla="*/ 2147483647 h 944"/>
              <a:gd name="T22" fmla="*/ 2147483647 w 207"/>
              <a:gd name="T23" fmla="*/ 2147483647 h 944"/>
              <a:gd name="T24" fmla="*/ 2147483647 w 207"/>
              <a:gd name="T25" fmla="*/ 2147483647 h 944"/>
              <a:gd name="T26" fmla="*/ 2147483647 w 207"/>
              <a:gd name="T27" fmla="*/ 2147483647 h 944"/>
              <a:gd name="T28" fmla="*/ 2147483647 w 207"/>
              <a:gd name="T29" fmla="*/ 2147483647 h 944"/>
              <a:gd name="T30" fmla="*/ 2147483647 w 207"/>
              <a:gd name="T31" fmla="*/ 2147483647 h 944"/>
              <a:gd name="T32" fmla="*/ 2147483647 w 207"/>
              <a:gd name="T33" fmla="*/ 2147483647 h 944"/>
              <a:gd name="T34" fmla="*/ 2147483647 w 207"/>
              <a:gd name="T35" fmla="*/ 2147483647 h 944"/>
              <a:gd name="T36" fmla="*/ 2147483647 w 207"/>
              <a:gd name="T37" fmla="*/ 2147483647 h 944"/>
              <a:gd name="T38" fmla="*/ 2147483647 w 207"/>
              <a:gd name="T39" fmla="*/ 2147483647 h 944"/>
              <a:gd name="T40" fmla="*/ 2147483647 w 207"/>
              <a:gd name="T41" fmla="*/ 2147483647 h 944"/>
              <a:gd name="T42" fmla="*/ 2147483647 w 207"/>
              <a:gd name="T43" fmla="*/ 2147483647 h 944"/>
              <a:gd name="T44" fmla="*/ 2147483647 w 207"/>
              <a:gd name="T45" fmla="*/ 2147483647 h 944"/>
              <a:gd name="T46" fmla="*/ 2147483647 w 207"/>
              <a:gd name="T47" fmla="*/ 2147483647 h 944"/>
              <a:gd name="T48" fmla="*/ 2147483647 w 207"/>
              <a:gd name="T49" fmla="*/ 2147483647 h 944"/>
              <a:gd name="T50" fmla="*/ 2147483647 w 207"/>
              <a:gd name="T51" fmla="*/ 2147483647 h 944"/>
              <a:gd name="T52" fmla="*/ 2147483647 w 207"/>
              <a:gd name="T53" fmla="*/ 2147483647 h 944"/>
              <a:gd name="T54" fmla="*/ 2147483647 w 207"/>
              <a:gd name="T55" fmla="*/ 2147483647 h 944"/>
              <a:gd name="T56" fmla="*/ 2147483647 w 207"/>
              <a:gd name="T57" fmla="*/ 2147483647 h 944"/>
              <a:gd name="T58" fmla="*/ 2147483647 w 207"/>
              <a:gd name="T59" fmla="*/ 2147483647 h 944"/>
              <a:gd name="T60" fmla="*/ 2147483647 w 207"/>
              <a:gd name="T61" fmla="*/ 2147483647 h 944"/>
              <a:gd name="T62" fmla="*/ 2147483647 w 207"/>
              <a:gd name="T63" fmla="*/ 2147483647 h 944"/>
              <a:gd name="T64" fmla="*/ 2147483647 w 207"/>
              <a:gd name="T65" fmla="*/ 2147483647 h 944"/>
              <a:gd name="T66" fmla="*/ 2147483647 w 207"/>
              <a:gd name="T67" fmla="*/ 2147483647 h 944"/>
              <a:gd name="T68" fmla="*/ 2147483647 w 207"/>
              <a:gd name="T69" fmla="*/ 2147483647 h 944"/>
              <a:gd name="T70" fmla="*/ 2147483647 w 207"/>
              <a:gd name="T71" fmla="*/ 2147483647 h 944"/>
              <a:gd name="T72" fmla="*/ 2147483647 w 207"/>
              <a:gd name="T73" fmla="*/ 2147483647 h 944"/>
              <a:gd name="T74" fmla="*/ 2147483647 w 207"/>
              <a:gd name="T75" fmla="*/ 2147483647 h 944"/>
              <a:gd name="T76" fmla="*/ 2147483647 w 207"/>
              <a:gd name="T77" fmla="*/ 2147483647 h 944"/>
              <a:gd name="T78" fmla="*/ 2147483647 w 207"/>
              <a:gd name="T79" fmla="*/ 2147483647 h 944"/>
              <a:gd name="T80" fmla="*/ 2147483647 w 207"/>
              <a:gd name="T81" fmla="*/ 2147483647 h 944"/>
              <a:gd name="T82" fmla="*/ 2147483647 w 207"/>
              <a:gd name="T83" fmla="*/ 2147483647 h 944"/>
              <a:gd name="T84" fmla="*/ 2147483647 w 207"/>
              <a:gd name="T85" fmla="*/ 2147483647 h 944"/>
              <a:gd name="T86" fmla="*/ 2147483647 w 207"/>
              <a:gd name="T87" fmla="*/ 2147483647 h 944"/>
              <a:gd name="T88" fmla="*/ 2147483647 w 207"/>
              <a:gd name="T89" fmla="*/ 2147483647 h 944"/>
              <a:gd name="T90" fmla="*/ 2147483647 w 207"/>
              <a:gd name="T91" fmla="*/ 2147483647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0" name="Freeform 11"/>
          <p:cNvSpPr>
            <a:spLocks/>
          </p:cNvSpPr>
          <p:nvPr/>
        </p:nvSpPr>
        <p:spPr bwMode="auto">
          <a:xfrm>
            <a:off x="6430093" y="2597765"/>
            <a:ext cx="163512" cy="228600"/>
          </a:xfrm>
          <a:custGeom>
            <a:avLst/>
            <a:gdLst>
              <a:gd name="T0" fmla="*/ 2147483647 w 103"/>
              <a:gd name="T1" fmla="*/ 0 h 144"/>
              <a:gd name="T2" fmla="*/ 2147483647 w 103"/>
              <a:gd name="T3" fmla="*/ 2147483647 h 144"/>
              <a:gd name="T4" fmla="*/ 2147483647 w 103"/>
              <a:gd name="T5" fmla="*/ 2147483647 h 144"/>
              <a:gd name="T6" fmla="*/ 2147483647 w 103"/>
              <a:gd name="T7" fmla="*/ 2147483647 h 144"/>
              <a:gd name="T8" fmla="*/ 2147483647 w 103"/>
              <a:gd name="T9" fmla="*/ 2147483647 h 144"/>
              <a:gd name="T10" fmla="*/ 2147483647 w 103"/>
              <a:gd name="T11" fmla="*/ 2147483647 h 144"/>
              <a:gd name="T12" fmla="*/ 2147483647 w 103"/>
              <a:gd name="T13" fmla="*/ 2147483647 h 144"/>
              <a:gd name="T14" fmla="*/ 2147483647 w 103"/>
              <a:gd name="T15" fmla="*/ 2147483647 h 144"/>
              <a:gd name="T16" fmla="*/ 0 w 103"/>
              <a:gd name="T17" fmla="*/ 2147483647 h 144"/>
              <a:gd name="T18" fmla="*/ 2147483647 w 103"/>
              <a:gd name="T19" fmla="*/ 2147483647 h 144"/>
              <a:gd name="T20" fmla="*/ 2147483647 w 103"/>
              <a:gd name="T21" fmla="*/ 2147483647 h 144"/>
              <a:gd name="T22" fmla="*/ 2147483647 w 103"/>
              <a:gd name="T23" fmla="*/ 2147483647 h 144"/>
              <a:gd name="T24" fmla="*/ 2147483647 w 103"/>
              <a:gd name="T25" fmla="*/ 2147483647 h 144"/>
              <a:gd name="T26" fmla="*/ 2147483647 w 103"/>
              <a:gd name="T27" fmla="*/ 2147483647 h 144"/>
              <a:gd name="T28" fmla="*/ 2147483647 w 103"/>
              <a:gd name="T29" fmla="*/ 2147483647 h 144"/>
              <a:gd name="T30" fmla="*/ 2147483647 w 103"/>
              <a:gd name="T31" fmla="*/ 2147483647 h 144"/>
              <a:gd name="T32" fmla="*/ 2147483647 w 103"/>
              <a:gd name="T33" fmla="*/ 2147483647 h 144"/>
              <a:gd name="T34" fmla="*/ 2147483647 w 103"/>
              <a:gd name="T35" fmla="*/ 2147483647 h 144"/>
              <a:gd name="T36" fmla="*/ 2147483647 w 103"/>
              <a:gd name="T37" fmla="*/ 2147483647 h 144"/>
              <a:gd name="T38" fmla="*/ 2147483647 w 103"/>
              <a:gd name="T39" fmla="*/ 2147483647 h 144"/>
              <a:gd name="T40" fmla="*/ 2147483647 w 103"/>
              <a:gd name="T41" fmla="*/ 2147483647 h 144"/>
              <a:gd name="T42" fmla="*/ 2147483647 w 103"/>
              <a:gd name="T43" fmla="*/ 2147483647 h 144"/>
              <a:gd name="T44" fmla="*/ 2147483647 w 103"/>
              <a:gd name="T45" fmla="*/ 2147483647 h 144"/>
              <a:gd name="T46" fmla="*/ 2147483647 w 103"/>
              <a:gd name="T47" fmla="*/ 2147483647 h 144"/>
              <a:gd name="T48" fmla="*/ 2147483647 w 103"/>
              <a:gd name="T49" fmla="*/ 2147483647 h 144"/>
              <a:gd name="T50" fmla="*/ 2147483647 w 103"/>
              <a:gd name="T51" fmla="*/ 2147483647 h 144"/>
              <a:gd name="T52" fmla="*/ 2147483647 w 103"/>
              <a:gd name="T53" fmla="*/ 2147483647 h 144"/>
              <a:gd name="T54" fmla="*/ 2147483647 w 103"/>
              <a:gd name="T55" fmla="*/ 2147483647 h 144"/>
              <a:gd name="T56" fmla="*/ 2147483647 w 103"/>
              <a:gd name="T57" fmla="*/ 2147483647 h 144"/>
              <a:gd name="T58" fmla="*/ 2147483647 w 103"/>
              <a:gd name="T59" fmla="*/ 2147483647 h 144"/>
              <a:gd name="T60" fmla="*/ 2147483647 w 103"/>
              <a:gd name="T61" fmla="*/ 2147483647 h 144"/>
              <a:gd name="T62" fmla="*/ 2147483647 w 103"/>
              <a:gd name="T63" fmla="*/ 2147483647 h 144"/>
              <a:gd name="T64" fmla="*/ 2147483647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1" name="Freeform 12"/>
          <p:cNvSpPr>
            <a:spLocks/>
          </p:cNvSpPr>
          <p:nvPr/>
        </p:nvSpPr>
        <p:spPr bwMode="auto">
          <a:xfrm>
            <a:off x="6149105" y="2854940"/>
            <a:ext cx="152400" cy="214312"/>
          </a:xfrm>
          <a:custGeom>
            <a:avLst/>
            <a:gdLst>
              <a:gd name="T0" fmla="*/ 2147483647 w 96"/>
              <a:gd name="T1" fmla="*/ 0 h 135"/>
              <a:gd name="T2" fmla="*/ 2147483647 w 96"/>
              <a:gd name="T3" fmla="*/ 2147483647 h 135"/>
              <a:gd name="T4" fmla="*/ 2147483647 w 96"/>
              <a:gd name="T5" fmla="*/ 2147483647 h 135"/>
              <a:gd name="T6" fmla="*/ 2147483647 w 96"/>
              <a:gd name="T7" fmla="*/ 2147483647 h 135"/>
              <a:gd name="T8" fmla="*/ 2147483647 w 96"/>
              <a:gd name="T9" fmla="*/ 2147483647 h 135"/>
              <a:gd name="T10" fmla="*/ 2147483647 w 96"/>
              <a:gd name="T11" fmla="*/ 2147483647 h 135"/>
              <a:gd name="T12" fmla="*/ 2147483647 w 96"/>
              <a:gd name="T13" fmla="*/ 2147483647 h 135"/>
              <a:gd name="T14" fmla="*/ 0 w 96"/>
              <a:gd name="T15" fmla="*/ 2147483647 h 135"/>
              <a:gd name="T16" fmla="*/ 0 w 96"/>
              <a:gd name="T17" fmla="*/ 2147483647 h 135"/>
              <a:gd name="T18" fmla="*/ 0 w 96"/>
              <a:gd name="T19" fmla="*/ 2147483647 h 135"/>
              <a:gd name="T20" fmla="*/ 2147483647 w 96"/>
              <a:gd name="T21" fmla="*/ 2147483647 h 135"/>
              <a:gd name="T22" fmla="*/ 2147483647 w 96"/>
              <a:gd name="T23" fmla="*/ 2147483647 h 135"/>
              <a:gd name="T24" fmla="*/ 2147483647 w 96"/>
              <a:gd name="T25" fmla="*/ 2147483647 h 135"/>
              <a:gd name="T26" fmla="*/ 2147483647 w 96"/>
              <a:gd name="T27" fmla="*/ 2147483647 h 135"/>
              <a:gd name="T28" fmla="*/ 2147483647 w 96"/>
              <a:gd name="T29" fmla="*/ 2147483647 h 135"/>
              <a:gd name="T30" fmla="*/ 2147483647 w 96"/>
              <a:gd name="T31" fmla="*/ 2147483647 h 135"/>
              <a:gd name="T32" fmla="*/ 2147483647 w 96"/>
              <a:gd name="T33" fmla="*/ 2147483647 h 135"/>
              <a:gd name="T34" fmla="*/ 2147483647 w 96"/>
              <a:gd name="T35" fmla="*/ 2147483647 h 135"/>
              <a:gd name="T36" fmla="*/ 2147483647 w 96"/>
              <a:gd name="T37" fmla="*/ 2147483647 h 135"/>
              <a:gd name="T38" fmla="*/ 2147483647 w 96"/>
              <a:gd name="T39" fmla="*/ 2147483647 h 135"/>
              <a:gd name="T40" fmla="*/ 2147483647 w 96"/>
              <a:gd name="T41" fmla="*/ 2147483647 h 135"/>
              <a:gd name="T42" fmla="*/ 2147483647 w 96"/>
              <a:gd name="T43" fmla="*/ 2147483647 h 135"/>
              <a:gd name="T44" fmla="*/ 2147483647 w 96"/>
              <a:gd name="T45" fmla="*/ 2147483647 h 135"/>
              <a:gd name="T46" fmla="*/ 2147483647 w 96"/>
              <a:gd name="T47" fmla="*/ 2147483647 h 135"/>
              <a:gd name="T48" fmla="*/ 2147483647 w 96"/>
              <a:gd name="T49" fmla="*/ 2147483647 h 135"/>
              <a:gd name="T50" fmla="*/ 2147483647 w 96"/>
              <a:gd name="T51" fmla="*/ 2147483647 h 135"/>
              <a:gd name="T52" fmla="*/ 2147483647 w 96"/>
              <a:gd name="T53" fmla="*/ 2147483647 h 135"/>
              <a:gd name="T54" fmla="*/ 2147483647 w 96"/>
              <a:gd name="T55" fmla="*/ 2147483647 h 135"/>
              <a:gd name="T56" fmla="*/ 2147483647 w 96"/>
              <a:gd name="T57" fmla="*/ 2147483647 h 135"/>
              <a:gd name="T58" fmla="*/ 2147483647 w 96"/>
              <a:gd name="T59" fmla="*/ 2147483647 h 135"/>
              <a:gd name="T60" fmla="*/ 2147483647 w 96"/>
              <a:gd name="T61" fmla="*/ 2147483647 h 135"/>
              <a:gd name="T62" fmla="*/ 2147483647 w 96"/>
              <a:gd name="T63" fmla="*/ 2147483647 h 135"/>
              <a:gd name="T64" fmla="*/ 21474836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2" name="Freeform 13"/>
          <p:cNvSpPr>
            <a:spLocks/>
          </p:cNvSpPr>
          <p:nvPr/>
        </p:nvSpPr>
        <p:spPr bwMode="auto">
          <a:xfrm>
            <a:off x="6142755" y="2367577"/>
            <a:ext cx="128588" cy="174625"/>
          </a:xfrm>
          <a:custGeom>
            <a:avLst/>
            <a:gdLst>
              <a:gd name="T0" fmla="*/ 2147483647 w 81"/>
              <a:gd name="T1" fmla="*/ 0 h 110"/>
              <a:gd name="T2" fmla="*/ 2147483647 w 81"/>
              <a:gd name="T3" fmla="*/ 0 h 110"/>
              <a:gd name="T4" fmla="*/ 2147483647 w 81"/>
              <a:gd name="T5" fmla="*/ 2147483647 h 110"/>
              <a:gd name="T6" fmla="*/ 2147483647 w 81"/>
              <a:gd name="T7" fmla="*/ 2147483647 h 110"/>
              <a:gd name="T8" fmla="*/ 2147483647 w 81"/>
              <a:gd name="T9" fmla="*/ 2147483647 h 110"/>
              <a:gd name="T10" fmla="*/ 2147483647 w 81"/>
              <a:gd name="T11" fmla="*/ 2147483647 h 110"/>
              <a:gd name="T12" fmla="*/ 2147483647 w 81"/>
              <a:gd name="T13" fmla="*/ 2147483647 h 110"/>
              <a:gd name="T14" fmla="*/ 2147483647 w 81"/>
              <a:gd name="T15" fmla="*/ 2147483647 h 110"/>
              <a:gd name="T16" fmla="*/ 0 w 81"/>
              <a:gd name="T17" fmla="*/ 2147483647 h 110"/>
              <a:gd name="T18" fmla="*/ 2147483647 w 81"/>
              <a:gd name="T19" fmla="*/ 2147483647 h 110"/>
              <a:gd name="T20" fmla="*/ 2147483647 w 81"/>
              <a:gd name="T21" fmla="*/ 2147483647 h 110"/>
              <a:gd name="T22" fmla="*/ 2147483647 w 81"/>
              <a:gd name="T23" fmla="*/ 2147483647 h 110"/>
              <a:gd name="T24" fmla="*/ 2147483647 w 81"/>
              <a:gd name="T25" fmla="*/ 2147483647 h 110"/>
              <a:gd name="T26" fmla="*/ 2147483647 w 81"/>
              <a:gd name="T27" fmla="*/ 2147483647 h 110"/>
              <a:gd name="T28" fmla="*/ 2147483647 w 81"/>
              <a:gd name="T29" fmla="*/ 2147483647 h 110"/>
              <a:gd name="T30" fmla="*/ 2147483647 w 81"/>
              <a:gd name="T31" fmla="*/ 2147483647 h 110"/>
              <a:gd name="T32" fmla="*/ 2147483647 w 81"/>
              <a:gd name="T33" fmla="*/ 2147483647 h 110"/>
              <a:gd name="T34" fmla="*/ 2147483647 w 81"/>
              <a:gd name="T35" fmla="*/ 2147483647 h 110"/>
              <a:gd name="T36" fmla="*/ 2147483647 w 81"/>
              <a:gd name="T37" fmla="*/ 2147483647 h 110"/>
              <a:gd name="T38" fmla="*/ 2147483647 w 81"/>
              <a:gd name="T39" fmla="*/ 2147483647 h 110"/>
              <a:gd name="T40" fmla="*/ 2147483647 w 81"/>
              <a:gd name="T41" fmla="*/ 2147483647 h 110"/>
              <a:gd name="T42" fmla="*/ 2147483647 w 81"/>
              <a:gd name="T43" fmla="*/ 2147483647 h 110"/>
              <a:gd name="T44" fmla="*/ 2147483647 w 81"/>
              <a:gd name="T45" fmla="*/ 2147483647 h 110"/>
              <a:gd name="T46" fmla="*/ 2147483647 w 81"/>
              <a:gd name="T47" fmla="*/ 2147483647 h 110"/>
              <a:gd name="T48" fmla="*/ 2147483647 w 81"/>
              <a:gd name="T49" fmla="*/ 2147483647 h 110"/>
              <a:gd name="T50" fmla="*/ 2147483647 w 81"/>
              <a:gd name="T51" fmla="*/ 2147483647 h 110"/>
              <a:gd name="T52" fmla="*/ 2147483647 w 81"/>
              <a:gd name="T53" fmla="*/ 2147483647 h 110"/>
              <a:gd name="T54" fmla="*/ 2147483647 w 81"/>
              <a:gd name="T55" fmla="*/ 2147483647 h 110"/>
              <a:gd name="T56" fmla="*/ 2147483647 w 81"/>
              <a:gd name="T57" fmla="*/ 2147483647 h 110"/>
              <a:gd name="T58" fmla="*/ 2147483647 w 81"/>
              <a:gd name="T59" fmla="*/ 2147483647 h 110"/>
              <a:gd name="T60" fmla="*/ 2147483647 w 81"/>
              <a:gd name="T61" fmla="*/ 2147483647 h 110"/>
              <a:gd name="T62" fmla="*/ 2147483647 w 81"/>
              <a:gd name="T63" fmla="*/ 0 h 110"/>
              <a:gd name="T64" fmla="*/ 2147483647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3" name="Freeform 14"/>
          <p:cNvSpPr>
            <a:spLocks/>
          </p:cNvSpPr>
          <p:nvPr/>
        </p:nvSpPr>
        <p:spPr bwMode="auto">
          <a:xfrm>
            <a:off x="6765055" y="1857990"/>
            <a:ext cx="254000" cy="666750"/>
          </a:xfrm>
          <a:custGeom>
            <a:avLst/>
            <a:gdLst>
              <a:gd name="T0" fmla="*/ 0 w 160"/>
              <a:gd name="T1" fmla="*/ 0 h 420"/>
              <a:gd name="T2" fmla="*/ 2147483647 w 160"/>
              <a:gd name="T3" fmla="*/ 2147483647 h 420"/>
              <a:gd name="T4" fmla="*/ 2147483647 w 160"/>
              <a:gd name="T5" fmla="*/ 2147483647 h 420"/>
              <a:gd name="T6" fmla="*/ 2147483647 w 160"/>
              <a:gd name="T7" fmla="*/ 2147483647 h 420"/>
              <a:gd name="T8" fmla="*/ 2147483647 w 160"/>
              <a:gd name="T9" fmla="*/ 2147483647 h 420"/>
              <a:gd name="T10" fmla="*/ 2147483647 w 160"/>
              <a:gd name="T11" fmla="*/ 2147483647 h 420"/>
              <a:gd name="T12" fmla="*/ 2147483647 w 160"/>
              <a:gd name="T13" fmla="*/ 2147483647 h 420"/>
              <a:gd name="T14" fmla="*/ 2147483647 w 160"/>
              <a:gd name="T15" fmla="*/ 2147483647 h 420"/>
              <a:gd name="T16" fmla="*/ 2147483647 w 160"/>
              <a:gd name="T17" fmla="*/ 2147483647 h 420"/>
              <a:gd name="T18" fmla="*/ 2147483647 w 160"/>
              <a:gd name="T19" fmla="*/ 2147483647 h 420"/>
              <a:gd name="T20" fmla="*/ 2147483647 w 160"/>
              <a:gd name="T21" fmla="*/ 2147483647 h 420"/>
              <a:gd name="T22" fmla="*/ 2147483647 w 160"/>
              <a:gd name="T23" fmla="*/ 2147483647 h 420"/>
              <a:gd name="T24" fmla="*/ 2147483647 w 160"/>
              <a:gd name="T25" fmla="*/ 2147483647 h 420"/>
              <a:gd name="T26" fmla="*/ 2147483647 w 160"/>
              <a:gd name="T27" fmla="*/ 2147483647 h 420"/>
              <a:gd name="T28" fmla="*/ 2147483647 w 160"/>
              <a:gd name="T29" fmla="*/ 2147483647 h 420"/>
              <a:gd name="T30" fmla="*/ 2147483647 w 160"/>
              <a:gd name="T31" fmla="*/ 2147483647 h 420"/>
              <a:gd name="T32" fmla="*/ 2147483647 w 160"/>
              <a:gd name="T33" fmla="*/ 2147483647 h 420"/>
              <a:gd name="T34" fmla="*/ 2147483647 w 160"/>
              <a:gd name="T35" fmla="*/ 2147483647 h 420"/>
              <a:gd name="T36" fmla="*/ 2147483647 w 160"/>
              <a:gd name="T37" fmla="*/ 2147483647 h 420"/>
              <a:gd name="T38" fmla="*/ 2147483647 w 160"/>
              <a:gd name="T39" fmla="*/ 2147483647 h 420"/>
              <a:gd name="T40" fmla="*/ 2147483647 w 160"/>
              <a:gd name="T41" fmla="*/ 2147483647 h 420"/>
              <a:gd name="T42" fmla="*/ 2147483647 w 160"/>
              <a:gd name="T43" fmla="*/ 2147483647 h 420"/>
              <a:gd name="T44" fmla="*/ 2147483647 w 160"/>
              <a:gd name="T45" fmla="*/ 2147483647 h 420"/>
              <a:gd name="T46" fmla="*/ 2147483647 w 160"/>
              <a:gd name="T47" fmla="*/ 2147483647 h 420"/>
              <a:gd name="T48" fmla="*/ 2147483647 w 160"/>
              <a:gd name="T49" fmla="*/ 2147483647 h 420"/>
              <a:gd name="T50" fmla="*/ 2147483647 w 160"/>
              <a:gd name="T51" fmla="*/ 2147483647 h 420"/>
              <a:gd name="T52" fmla="*/ 2147483647 w 160"/>
              <a:gd name="T53" fmla="*/ 2147483647 h 420"/>
              <a:gd name="T54" fmla="*/ 2147483647 w 160"/>
              <a:gd name="T55" fmla="*/ 2147483647 h 420"/>
              <a:gd name="T56" fmla="*/ 2147483647 w 160"/>
              <a:gd name="T57" fmla="*/ 2147483647 h 420"/>
              <a:gd name="T58" fmla="*/ 2147483647 w 160"/>
              <a:gd name="T59" fmla="*/ 2147483647 h 420"/>
              <a:gd name="T60" fmla="*/ 2147483647 w 160"/>
              <a:gd name="T61" fmla="*/ 2147483647 h 420"/>
              <a:gd name="T62" fmla="*/ 2147483647 w 160"/>
              <a:gd name="T63" fmla="*/ 2147483647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4" name="Freeform 15"/>
          <p:cNvSpPr>
            <a:spLocks/>
          </p:cNvSpPr>
          <p:nvPr/>
        </p:nvSpPr>
        <p:spPr bwMode="auto">
          <a:xfrm>
            <a:off x="6677743" y="2188190"/>
            <a:ext cx="120650" cy="255587"/>
          </a:xfrm>
          <a:custGeom>
            <a:avLst/>
            <a:gdLst>
              <a:gd name="T0" fmla="*/ 2147483647 w 76"/>
              <a:gd name="T1" fmla="*/ 0 h 161"/>
              <a:gd name="T2" fmla="*/ 2147483647 w 76"/>
              <a:gd name="T3" fmla="*/ 2147483647 h 161"/>
              <a:gd name="T4" fmla="*/ 2147483647 w 76"/>
              <a:gd name="T5" fmla="*/ 2147483647 h 161"/>
              <a:gd name="T6" fmla="*/ 2147483647 w 76"/>
              <a:gd name="T7" fmla="*/ 2147483647 h 161"/>
              <a:gd name="T8" fmla="*/ 2147483647 w 76"/>
              <a:gd name="T9" fmla="*/ 2147483647 h 161"/>
              <a:gd name="T10" fmla="*/ 2147483647 w 76"/>
              <a:gd name="T11" fmla="*/ 2147483647 h 161"/>
              <a:gd name="T12" fmla="*/ 2147483647 w 76"/>
              <a:gd name="T13" fmla="*/ 2147483647 h 161"/>
              <a:gd name="T14" fmla="*/ 2147483647 w 76"/>
              <a:gd name="T15" fmla="*/ 2147483647 h 161"/>
              <a:gd name="T16" fmla="*/ 2147483647 w 76"/>
              <a:gd name="T17" fmla="*/ 2147483647 h 161"/>
              <a:gd name="T18" fmla="*/ 2147483647 w 76"/>
              <a:gd name="T19" fmla="*/ 2147483647 h 161"/>
              <a:gd name="T20" fmla="*/ 2147483647 w 76"/>
              <a:gd name="T21" fmla="*/ 2147483647 h 161"/>
              <a:gd name="T22" fmla="*/ 2147483647 w 76"/>
              <a:gd name="T23" fmla="*/ 2147483647 h 161"/>
              <a:gd name="T24" fmla="*/ 2147483647 w 76"/>
              <a:gd name="T25" fmla="*/ 2147483647 h 161"/>
              <a:gd name="T26" fmla="*/ 2147483647 w 76"/>
              <a:gd name="T27" fmla="*/ 2147483647 h 161"/>
              <a:gd name="T28" fmla="*/ 2147483647 w 76"/>
              <a:gd name="T29" fmla="*/ 2147483647 h 161"/>
              <a:gd name="T30" fmla="*/ 2147483647 w 76"/>
              <a:gd name="T31" fmla="*/ 2147483647 h 161"/>
              <a:gd name="T32" fmla="*/ 2147483647 w 76"/>
              <a:gd name="T33" fmla="*/ 2147483647 h 161"/>
              <a:gd name="T34" fmla="*/ 2147483647 w 76"/>
              <a:gd name="T35" fmla="*/ 2147483647 h 161"/>
              <a:gd name="T36" fmla="*/ 2147483647 w 76"/>
              <a:gd name="T37" fmla="*/ 2147483647 h 161"/>
              <a:gd name="T38" fmla="*/ 2147483647 w 76"/>
              <a:gd name="T39" fmla="*/ 2147483647 h 161"/>
              <a:gd name="T40" fmla="*/ 2147483647 w 76"/>
              <a:gd name="T41" fmla="*/ 2147483647 h 161"/>
              <a:gd name="T42" fmla="*/ 2147483647 w 76"/>
              <a:gd name="T43" fmla="*/ 2147483647 h 161"/>
              <a:gd name="T44" fmla="*/ 2147483647 w 76"/>
              <a:gd name="T45" fmla="*/ 2147483647 h 161"/>
              <a:gd name="T46" fmla="*/ 2147483647 w 76"/>
              <a:gd name="T47" fmla="*/ 2147483647 h 161"/>
              <a:gd name="T48" fmla="*/ 2147483647 w 76"/>
              <a:gd name="T49" fmla="*/ 2147483647 h 161"/>
              <a:gd name="T50" fmla="*/ 2147483647 w 76"/>
              <a:gd name="T51" fmla="*/ 2147483647 h 161"/>
              <a:gd name="T52" fmla="*/ 2147483647 w 76"/>
              <a:gd name="T53" fmla="*/ 2147483647 h 161"/>
              <a:gd name="T54" fmla="*/ 2147483647 w 76"/>
              <a:gd name="T55" fmla="*/ 2147483647 h 161"/>
              <a:gd name="T56" fmla="*/ 0 w 76"/>
              <a:gd name="T57" fmla="*/ 2147483647 h 161"/>
              <a:gd name="T58" fmla="*/ 2147483647 w 76"/>
              <a:gd name="T59" fmla="*/ 2147483647 h 161"/>
              <a:gd name="T60" fmla="*/ 2147483647 w 76"/>
              <a:gd name="T61" fmla="*/ 2147483647 h 161"/>
              <a:gd name="T62" fmla="*/ 2147483647 w 76"/>
              <a:gd name="T63" fmla="*/ 2147483647 h 161"/>
              <a:gd name="T64" fmla="*/ 2147483647 w 76"/>
              <a:gd name="T65" fmla="*/ 2147483647 h 161"/>
              <a:gd name="T66" fmla="*/ 2147483647 w 76"/>
              <a:gd name="T67" fmla="*/ 2147483647 h 161"/>
              <a:gd name="T68" fmla="*/ 2147483647 w 76"/>
              <a:gd name="T69" fmla="*/ 2147483647 h 161"/>
              <a:gd name="T70" fmla="*/ 2147483647 w 76"/>
              <a:gd name="T71" fmla="*/ 2147483647 h 161"/>
              <a:gd name="T72" fmla="*/ 2147483647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5" name="Freeform 16"/>
          <p:cNvSpPr>
            <a:spLocks/>
          </p:cNvSpPr>
          <p:nvPr/>
        </p:nvSpPr>
        <p:spPr bwMode="auto">
          <a:xfrm>
            <a:off x="6677743" y="2188190"/>
            <a:ext cx="120650" cy="255587"/>
          </a:xfrm>
          <a:custGeom>
            <a:avLst/>
            <a:gdLst>
              <a:gd name="T0" fmla="*/ 2147483647 w 76"/>
              <a:gd name="T1" fmla="*/ 0 h 161"/>
              <a:gd name="T2" fmla="*/ 2147483647 w 76"/>
              <a:gd name="T3" fmla="*/ 2147483647 h 161"/>
              <a:gd name="T4" fmla="*/ 2147483647 w 76"/>
              <a:gd name="T5" fmla="*/ 2147483647 h 161"/>
              <a:gd name="T6" fmla="*/ 2147483647 w 76"/>
              <a:gd name="T7" fmla="*/ 2147483647 h 161"/>
              <a:gd name="T8" fmla="*/ 2147483647 w 76"/>
              <a:gd name="T9" fmla="*/ 2147483647 h 161"/>
              <a:gd name="T10" fmla="*/ 2147483647 w 76"/>
              <a:gd name="T11" fmla="*/ 2147483647 h 161"/>
              <a:gd name="T12" fmla="*/ 2147483647 w 76"/>
              <a:gd name="T13" fmla="*/ 2147483647 h 161"/>
              <a:gd name="T14" fmla="*/ 2147483647 w 76"/>
              <a:gd name="T15" fmla="*/ 2147483647 h 161"/>
              <a:gd name="T16" fmla="*/ 2147483647 w 76"/>
              <a:gd name="T17" fmla="*/ 2147483647 h 161"/>
              <a:gd name="T18" fmla="*/ 2147483647 w 76"/>
              <a:gd name="T19" fmla="*/ 2147483647 h 161"/>
              <a:gd name="T20" fmla="*/ 2147483647 w 76"/>
              <a:gd name="T21" fmla="*/ 2147483647 h 161"/>
              <a:gd name="T22" fmla="*/ 2147483647 w 76"/>
              <a:gd name="T23" fmla="*/ 2147483647 h 161"/>
              <a:gd name="T24" fmla="*/ 2147483647 w 76"/>
              <a:gd name="T25" fmla="*/ 2147483647 h 161"/>
              <a:gd name="T26" fmla="*/ 2147483647 w 76"/>
              <a:gd name="T27" fmla="*/ 2147483647 h 161"/>
              <a:gd name="T28" fmla="*/ 2147483647 w 76"/>
              <a:gd name="T29" fmla="*/ 2147483647 h 161"/>
              <a:gd name="T30" fmla="*/ 2147483647 w 76"/>
              <a:gd name="T31" fmla="*/ 2147483647 h 161"/>
              <a:gd name="T32" fmla="*/ 2147483647 w 76"/>
              <a:gd name="T33" fmla="*/ 2147483647 h 161"/>
              <a:gd name="T34" fmla="*/ 2147483647 w 76"/>
              <a:gd name="T35" fmla="*/ 2147483647 h 161"/>
              <a:gd name="T36" fmla="*/ 2147483647 w 76"/>
              <a:gd name="T37" fmla="*/ 2147483647 h 161"/>
              <a:gd name="T38" fmla="*/ 2147483647 w 76"/>
              <a:gd name="T39" fmla="*/ 2147483647 h 161"/>
              <a:gd name="T40" fmla="*/ 2147483647 w 76"/>
              <a:gd name="T41" fmla="*/ 2147483647 h 161"/>
              <a:gd name="T42" fmla="*/ 2147483647 w 76"/>
              <a:gd name="T43" fmla="*/ 2147483647 h 161"/>
              <a:gd name="T44" fmla="*/ 2147483647 w 76"/>
              <a:gd name="T45" fmla="*/ 2147483647 h 161"/>
              <a:gd name="T46" fmla="*/ 2147483647 w 76"/>
              <a:gd name="T47" fmla="*/ 2147483647 h 161"/>
              <a:gd name="T48" fmla="*/ 2147483647 w 76"/>
              <a:gd name="T49" fmla="*/ 2147483647 h 161"/>
              <a:gd name="T50" fmla="*/ 2147483647 w 76"/>
              <a:gd name="T51" fmla="*/ 2147483647 h 161"/>
              <a:gd name="T52" fmla="*/ 2147483647 w 76"/>
              <a:gd name="T53" fmla="*/ 2147483647 h 161"/>
              <a:gd name="T54" fmla="*/ 2147483647 w 76"/>
              <a:gd name="T55" fmla="*/ 2147483647 h 161"/>
              <a:gd name="T56" fmla="*/ 0 w 76"/>
              <a:gd name="T57" fmla="*/ 2147483647 h 161"/>
              <a:gd name="T58" fmla="*/ 2147483647 w 76"/>
              <a:gd name="T59" fmla="*/ 2147483647 h 161"/>
              <a:gd name="T60" fmla="*/ 2147483647 w 76"/>
              <a:gd name="T61" fmla="*/ 2147483647 h 161"/>
              <a:gd name="T62" fmla="*/ 2147483647 w 76"/>
              <a:gd name="T63" fmla="*/ 2147483647 h 161"/>
              <a:gd name="T64" fmla="*/ 2147483647 w 76"/>
              <a:gd name="T65" fmla="*/ 2147483647 h 161"/>
              <a:gd name="T66" fmla="*/ 2147483647 w 76"/>
              <a:gd name="T67" fmla="*/ 2147483647 h 161"/>
              <a:gd name="T68" fmla="*/ 2147483647 w 76"/>
              <a:gd name="T69" fmla="*/ 2147483647 h 161"/>
              <a:gd name="T70" fmla="*/ 2147483647 w 76"/>
              <a:gd name="T71" fmla="*/ 2147483647 h 161"/>
              <a:gd name="T72" fmla="*/ 2147483647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6" name="Freeform 17"/>
          <p:cNvSpPr>
            <a:spLocks/>
          </p:cNvSpPr>
          <p:nvPr/>
        </p:nvSpPr>
        <p:spPr bwMode="auto">
          <a:xfrm>
            <a:off x="6457080" y="2904152"/>
            <a:ext cx="182563" cy="254000"/>
          </a:xfrm>
          <a:custGeom>
            <a:avLst/>
            <a:gdLst>
              <a:gd name="T0" fmla="*/ 2147483647 w 115"/>
              <a:gd name="T1" fmla="*/ 0 h 160"/>
              <a:gd name="T2" fmla="*/ 2147483647 w 115"/>
              <a:gd name="T3" fmla="*/ 2147483647 h 160"/>
              <a:gd name="T4" fmla="*/ 2147483647 w 115"/>
              <a:gd name="T5" fmla="*/ 2147483647 h 160"/>
              <a:gd name="T6" fmla="*/ 2147483647 w 115"/>
              <a:gd name="T7" fmla="*/ 2147483647 h 160"/>
              <a:gd name="T8" fmla="*/ 2147483647 w 115"/>
              <a:gd name="T9" fmla="*/ 2147483647 h 160"/>
              <a:gd name="T10" fmla="*/ 2147483647 w 115"/>
              <a:gd name="T11" fmla="*/ 2147483647 h 160"/>
              <a:gd name="T12" fmla="*/ 2147483647 w 115"/>
              <a:gd name="T13" fmla="*/ 2147483647 h 160"/>
              <a:gd name="T14" fmla="*/ 2147483647 w 115"/>
              <a:gd name="T15" fmla="*/ 2147483647 h 160"/>
              <a:gd name="T16" fmla="*/ 0 w 115"/>
              <a:gd name="T17" fmla="*/ 2147483647 h 160"/>
              <a:gd name="T18" fmla="*/ 2147483647 w 115"/>
              <a:gd name="T19" fmla="*/ 2147483647 h 160"/>
              <a:gd name="T20" fmla="*/ 2147483647 w 115"/>
              <a:gd name="T21" fmla="*/ 2147483647 h 160"/>
              <a:gd name="T22" fmla="*/ 2147483647 w 115"/>
              <a:gd name="T23" fmla="*/ 2147483647 h 160"/>
              <a:gd name="T24" fmla="*/ 2147483647 w 115"/>
              <a:gd name="T25" fmla="*/ 2147483647 h 160"/>
              <a:gd name="T26" fmla="*/ 2147483647 w 115"/>
              <a:gd name="T27" fmla="*/ 2147483647 h 160"/>
              <a:gd name="T28" fmla="*/ 2147483647 w 115"/>
              <a:gd name="T29" fmla="*/ 2147483647 h 160"/>
              <a:gd name="T30" fmla="*/ 2147483647 w 115"/>
              <a:gd name="T31" fmla="*/ 2147483647 h 160"/>
              <a:gd name="T32" fmla="*/ 2147483647 w 115"/>
              <a:gd name="T33" fmla="*/ 2147483647 h 160"/>
              <a:gd name="T34" fmla="*/ 2147483647 w 115"/>
              <a:gd name="T35" fmla="*/ 2147483647 h 160"/>
              <a:gd name="T36" fmla="*/ 2147483647 w 115"/>
              <a:gd name="T37" fmla="*/ 2147483647 h 160"/>
              <a:gd name="T38" fmla="*/ 2147483647 w 115"/>
              <a:gd name="T39" fmla="*/ 2147483647 h 160"/>
              <a:gd name="T40" fmla="*/ 2147483647 w 115"/>
              <a:gd name="T41" fmla="*/ 2147483647 h 160"/>
              <a:gd name="T42" fmla="*/ 2147483647 w 115"/>
              <a:gd name="T43" fmla="*/ 2147483647 h 160"/>
              <a:gd name="T44" fmla="*/ 2147483647 w 115"/>
              <a:gd name="T45" fmla="*/ 2147483647 h 160"/>
              <a:gd name="T46" fmla="*/ 2147483647 w 115"/>
              <a:gd name="T47" fmla="*/ 2147483647 h 160"/>
              <a:gd name="T48" fmla="*/ 2147483647 w 115"/>
              <a:gd name="T49" fmla="*/ 2147483647 h 160"/>
              <a:gd name="T50" fmla="*/ 2147483647 w 115"/>
              <a:gd name="T51" fmla="*/ 2147483647 h 160"/>
              <a:gd name="T52" fmla="*/ 2147483647 w 115"/>
              <a:gd name="T53" fmla="*/ 2147483647 h 160"/>
              <a:gd name="T54" fmla="*/ 2147483647 w 115"/>
              <a:gd name="T55" fmla="*/ 2147483647 h 160"/>
              <a:gd name="T56" fmla="*/ 2147483647 w 115"/>
              <a:gd name="T57" fmla="*/ 2147483647 h 160"/>
              <a:gd name="T58" fmla="*/ 2147483647 w 115"/>
              <a:gd name="T59" fmla="*/ 2147483647 h 160"/>
              <a:gd name="T60" fmla="*/ 2147483647 w 115"/>
              <a:gd name="T61" fmla="*/ 2147483647 h 160"/>
              <a:gd name="T62" fmla="*/ 2147483647 w 115"/>
              <a:gd name="T63" fmla="*/ 2147483647 h 160"/>
              <a:gd name="T64" fmla="*/ 214748364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7" name="Freeform 18"/>
          <p:cNvSpPr>
            <a:spLocks/>
          </p:cNvSpPr>
          <p:nvPr/>
        </p:nvSpPr>
        <p:spPr bwMode="auto">
          <a:xfrm>
            <a:off x="6547568" y="2940665"/>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8" name="Freeform 19"/>
          <p:cNvSpPr>
            <a:spLocks/>
          </p:cNvSpPr>
          <p:nvPr/>
        </p:nvSpPr>
        <p:spPr bwMode="auto">
          <a:xfrm>
            <a:off x="6547568" y="2940665"/>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a:solidFill>
              <a:srgbClr val="000000"/>
            </a:solidFill>
            <a:round/>
            <a:headEnd type="none" w="sm" len="sm"/>
            <a:tailEnd type="none" w="sm" len="sm"/>
          </a:ln>
        </p:spPr>
        <p:txBody>
          <a:bodyPr/>
          <a:lstStyle/>
          <a:p>
            <a:endParaRPr lang="es-MX"/>
          </a:p>
        </p:txBody>
      </p:sp>
      <p:sp>
        <p:nvSpPr>
          <p:cNvPr id="19" name="Freeform 20"/>
          <p:cNvSpPr>
            <a:spLocks/>
          </p:cNvSpPr>
          <p:nvPr/>
        </p:nvSpPr>
        <p:spPr bwMode="auto">
          <a:xfrm>
            <a:off x="6204668" y="2391390"/>
            <a:ext cx="66675" cy="128587"/>
          </a:xfrm>
          <a:custGeom>
            <a:avLst/>
            <a:gdLst>
              <a:gd name="T0" fmla="*/ 2147483647 w 42"/>
              <a:gd name="T1" fmla="*/ 0 h 81"/>
              <a:gd name="T2" fmla="*/ 2147483647 w 42"/>
              <a:gd name="T3" fmla="*/ 0 h 81"/>
              <a:gd name="T4" fmla="*/ 2147483647 w 42"/>
              <a:gd name="T5" fmla="*/ 2147483647 h 81"/>
              <a:gd name="T6" fmla="*/ 2147483647 w 42"/>
              <a:gd name="T7" fmla="*/ 2147483647 h 81"/>
              <a:gd name="T8" fmla="*/ 2147483647 w 42"/>
              <a:gd name="T9" fmla="*/ 2147483647 h 81"/>
              <a:gd name="T10" fmla="*/ 2147483647 w 42"/>
              <a:gd name="T11" fmla="*/ 2147483647 h 81"/>
              <a:gd name="T12" fmla="*/ 2147483647 w 42"/>
              <a:gd name="T13" fmla="*/ 2147483647 h 81"/>
              <a:gd name="T14" fmla="*/ 0 w 42"/>
              <a:gd name="T15" fmla="*/ 2147483647 h 81"/>
              <a:gd name="T16" fmla="*/ 0 w 42"/>
              <a:gd name="T17" fmla="*/ 2147483647 h 81"/>
              <a:gd name="T18" fmla="*/ 0 w 42"/>
              <a:gd name="T19" fmla="*/ 2147483647 h 81"/>
              <a:gd name="T20" fmla="*/ 2147483647 w 42"/>
              <a:gd name="T21" fmla="*/ 2147483647 h 81"/>
              <a:gd name="T22" fmla="*/ 2147483647 w 42"/>
              <a:gd name="T23" fmla="*/ 2147483647 h 81"/>
              <a:gd name="T24" fmla="*/ 2147483647 w 42"/>
              <a:gd name="T25" fmla="*/ 2147483647 h 81"/>
              <a:gd name="T26" fmla="*/ 2147483647 w 42"/>
              <a:gd name="T27" fmla="*/ 2147483647 h 81"/>
              <a:gd name="T28" fmla="*/ 2147483647 w 42"/>
              <a:gd name="T29" fmla="*/ 2147483647 h 81"/>
              <a:gd name="T30" fmla="*/ 2147483647 w 42"/>
              <a:gd name="T31" fmla="*/ 2147483647 h 81"/>
              <a:gd name="T32" fmla="*/ 2147483647 w 42"/>
              <a:gd name="T33" fmla="*/ 2147483647 h 81"/>
              <a:gd name="T34" fmla="*/ 2147483647 w 42"/>
              <a:gd name="T35" fmla="*/ 2147483647 h 81"/>
              <a:gd name="T36" fmla="*/ 2147483647 w 42"/>
              <a:gd name="T37" fmla="*/ 2147483647 h 81"/>
              <a:gd name="T38" fmla="*/ 2147483647 w 42"/>
              <a:gd name="T39" fmla="*/ 2147483647 h 81"/>
              <a:gd name="T40" fmla="*/ 2147483647 w 42"/>
              <a:gd name="T41" fmla="*/ 2147483647 h 81"/>
              <a:gd name="T42" fmla="*/ 2147483647 w 42"/>
              <a:gd name="T43" fmla="*/ 2147483647 h 81"/>
              <a:gd name="T44" fmla="*/ 2147483647 w 42"/>
              <a:gd name="T45" fmla="*/ 2147483647 h 81"/>
              <a:gd name="T46" fmla="*/ 2147483647 w 42"/>
              <a:gd name="T47" fmla="*/ 2147483647 h 81"/>
              <a:gd name="T48" fmla="*/ 2147483647 w 42"/>
              <a:gd name="T49" fmla="*/ 2147483647 h 81"/>
              <a:gd name="T50" fmla="*/ 2147483647 w 42"/>
              <a:gd name="T51" fmla="*/ 2147483647 h 81"/>
              <a:gd name="T52" fmla="*/ 2147483647 w 42"/>
              <a:gd name="T53" fmla="*/ 2147483647 h 81"/>
              <a:gd name="T54" fmla="*/ 2147483647 w 42"/>
              <a:gd name="T55" fmla="*/ 2147483647 h 81"/>
              <a:gd name="T56" fmla="*/ 2147483647 w 42"/>
              <a:gd name="T57" fmla="*/ 2147483647 h 81"/>
              <a:gd name="T58" fmla="*/ 2147483647 w 42"/>
              <a:gd name="T59" fmla="*/ 2147483647 h 81"/>
              <a:gd name="T60" fmla="*/ 2147483647 w 42"/>
              <a:gd name="T61" fmla="*/ 2147483647 h 81"/>
              <a:gd name="T62" fmla="*/ 2147483647 w 42"/>
              <a:gd name="T63" fmla="*/ 0 h 81"/>
              <a:gd name="T64" fmla="*/ 2147483647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20" name="Freeform 21"/>
          <p:cNvSpPr>
            <a:spLocks/>
          </p:cNvSpPr>
          <p:nvPr/>
        </p:nvSpPr>
        <p:spPr bwMode="auto">
          <a:xfrm>
            <a:off x="6204668" y="2391390"/>
            <a:ext cx="66675" cy="128587"/>
          </a:xfrm>
          <a:custGeom>
            <a:avLst/>
            <a:gdLst>
              <a:gd name="T0" fmla="*/ 2147483647 w 42"/>
              <a:gd name="T1" fmla="*/ 0 h 81"/>
              <a:gd name="T2" fmla="*/ 2147483647 w 42"/>
              <a:gd name="T3" fmla="*/ 0 h 81"/>
              <a:gd name="T4" fmla="*/ 2147483647 w 42"/>
              <a:gd name="T5" fmla="*/ 2147483647 h 81"/>
              <a:gd name="T6" fmla="*/ 2147483647 w 42"/>
              <a:gd name="T7" fmla="*/ 2147483647 h 81"/>
              <a:gd name="T8" fmla="*/ 2147483647 w 42"/>
              <a:gd name="T9" fmla="*/ 2147483647 h 81"/>
              <a:gd name="T10" fmla="*/ 2147483647 w 42"/>
              <a:gd name="T11" fmla="*/ 2147483647 h 81"/>
              <a:gd name="T12" fmla="*/ 2147483647 w 42"/>
              <a:gd name="T13" fmla="*/ 2147483647 h 81"/>
              <a:gd name="T14" fmla="*/ 0 w 42"/>
              <a:gd name="T15" fmla="*/ 2147483647 h 81"/>
              <a:gd name="T16" fmla="*/ 0 w 42"/>
              <a:gd name="T17" fmla="*/ 2147483647 h 81"/>
              <a:gd name="T18" fmla="*/ 0 w 42"/>
              <a:gd name="T19" fmla="*/ 2147483647 h 81"/>
              <a:gd name="T20" fmla="*/ 2147483647 w 42"/>
              <a:gd name="T21" fmla="*/ 2147483647 h 81"/>
              <a:gd name="T22" fmla="*/ 2147483647 w 42"/>
              <a:gd name="T23" fmla="*/ 2147483647 h 81"/>
              <a:gd name="T24" fmla="*/ 2147483647 w 42"/>
              <a:gd name="T25" fmla="*/ 2147483647 h 81"/>
              <a:gd name="T26" fmla="*/ 2147483647 w 42"/>
              <a:gd name="T27" fmla="*/ 2147483647 h 81"/>
              <a:gd name="T28" fmla="*/ 2147483647 w 42"/>
              <a:gd name="T29" fmla="*/ 2147483647 h 81"/>
              <a:gd name="T30" fmla="*/ 2147483647 w 42"/>
              <a:gd name="T31" fmla="*/ 2147483647 h 81"/>
              <a:gd name="T32" fmla="*/ 2147483647 w 42"/>
              <a:gd name="T33" fmla="*/ 2147483647 h 81"/>
              <a:gd name="T34" fmla="*/ 2147483647 w 42"/>
              <a:gd name="T35" fmla="*/ 2147483647 h 81"/>
              <a:gd name="T36" fmla="*/ 2147483647 w 42"/>
              <a:gd name="T37" fmla="*/ 2147483647 h 81"/>
              <a:gd name="T38" fmla="*/ 2147483647 w 42"/>
              <a:gd name="T39" fmla="*/ 2147483647 h 81"/>
              <a:gd name="T40" fmla="*/ 2147483647 w 42"/>
              <a:gd name="T41" fmla="*/ 2147483647 h 81"/>
              <a:gd name="T42" fmla="*/ 2147483647 w 42"/>
              <a:gd name="T43" fmla="*/ 2147483647 h 81"/>
              <a:gd name="T44" fmla="*/ 2147483647 w 42"/>
              <a:gd name="T45" fmla="*/ 2147483647 h 81"/>
              <a:gd name="T46" fmla="*/ 2147483647 w 42"/>
              <a:gd name="T47" fmla="*/ 2147483647 h 81"/>
              <a:gd name="T48" fmla="*/ 2147483647 w 42"/>
              <a:gd name="T49" fmla="*/ 2147483647 h 81"/>
              <a:gd name="T50" fmla="*/ 2147483647 w 42"/>
              <a:gd name="T51" fmla="*/ 2147483647 h 81"/>
              <a:gd name="T52" fmla="*/ 2147483647 w 42"/>
              <a:gd name="T53" fmla="*/ 2147483647 h 81"/>
              <a:gd name="T54" fmla="*/ 2147483647 w 42"/>
              <a:gd name="T55" fmla="*/ 2147483647 h 81"/>
              <a:gd name="T56" fmla="*/ 2147483647 w 42"/>
              <a:gd name="T57" fmla="*/ 2147483647 h 81"/>
              <a:gd name="T58" fmla="*/ 2147483647 w 42"/>
              <a:gd name="T59" fmla="*/ 2147483647 h 81"/>
              <a:gd name="T60" fmla="*/ 2147483647 w 42"/>
              <a:gd name="T61" fmla="*/ 2147483647 h 81"/>
              <a:gd name="T62" fmla="*/ 2147483647 w 42"/>
              <a:gd name="T63" fmla="*/ 0 h 81"/>
              <a:gd name="T64" fmla="*/ 2147483647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0099CC"/>
          </a:solidFill>
          <a:ln w="12700" cap="rnd">
            <a:solidFill>
              <a:srgbClr val="000000"/>
            </a:solidFill>
            <a:round/>
            <a:headEnd type="none" w="sm" len="sm"/>
            <a:tailEnd type="none" w="sm" len="sm"/>
          </a:ln>
        </p:spPr>
        <p:txBody>
          <a:bodyPr/>
          <a:lstStyle/>
          <a:p>
            <a:endParaRPr lang="es-MX"/>
          </a:p>
        </p:txBody>
      </p:sp>
      <p:sp>
        <p:nvSpPr>
          <p:cNvPr id="21" name="Freeform 22"/>
          <p:cNvSpPr>
            <a:spLocks/>
          </p:cNvSpPr>
          <p:nvPr/>
        </p:nvSpPr>
        <p:spPr bwMode="auto">
          <a:xfrm>
            <a:off x="6509468" y="2627927"/>
            <a:ext cx="84137" cy="166688"/>
          </a:xfrm>
          <a:custGeom>
            <a:avLst/>
            <a:gdLst>
              <a:gd name="T0" fmla="*/ 2147483647 w 53"/>
              <a:gd name="T1" fmla="*/ 0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0 w 53"/>
              <a:gd name="T15" fmla="*/ 2147483647 h 105"/>
              <a:gd name="T16" fmla="*/ 0 w 53"/>
              <a:gd name="T17" fmla="*/ 2147483647 h 105"/>
              <a:gd name="T18" fmla="*/ 0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2147483647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22" name="Freeform 23"/>
          <p:cNvSpPr>
            <a:spLocks/>
          </p:cNvSpPr>
          <p:nvPr/>
        </p:nvSpPr>
        <p:spPr bwMode="auto">
          <a:xfrm>
            <a:off x="6509468" y="2627927"/>
            <a:ext cx="84137" cy="166688"/>
          </a:xfrm>
          <a:custGeom>
            <a:avLst/>
            <a:gdLst>
              <a:gd name="T0" fmla="*/ 2147483647 w 53"/>
              <a:gd name="T1" fmla="*/ 0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0 w 53"/>
              <a:gd name="T15" fmla="*/ 2147483647 h 105"/>
              <a:gd name="T16" fmla="*/ 0 w 53"/>
              <a:gd name="T17" fmla="*/ 2147483647 h 105"/>
              <a:gd name="T18" fmla="*/ 0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2147483647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3" name="Freeform 24"/>
          <p:cNvSpPr>
            <a:spLocks/>
          </p:cNvSpPr>
          <p:nvPr/>
        </p:nvSpPr>
        <p:spPr bwMode="auto">
          <a:xfrm>
            <a:off x="6223718" y="2883515"/>
            <a:ext cx="77787" cy="157162"/>
          </a:xfrm>
          <a:custGeom>
            <a:avLst/>
            <a:gdLst>
              <a:gd name="T0" fmla="*/ 2147483647 w 49"/>
              <a:gd name="T1" fmla="*/ 0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0 w 49"/>
              <a:gd name="T15" fmla="*/ 2147483647 h 99"/>
              <a:gd name="T16" fmla="*/ 0 w 49"/>
              <a:gd name="T17" fmla="*/ 2147483647 h 99"/>
              <a:gd name="T18" fmla="*/ 0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2147483647 w 49"/>
              <a:gd name="T39" fmla="*/ 2147483647 h 99"/>
              <a:gd name="T40" fmla="*/ 2147483647 w 49"/>
              <a:gd name="T41" fmla="*/ 2147483647 h 99"/>
              <a:gd name="T42" fmla="*/ 2147483647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24" name="Freeform 25"/>
          <p:cNvSpPr>
            <a:spLocks/>
          </p:cNvSpPr>
          <p:nvPr/>
        </p:nvSpPr>
        <p:spPr bwMode="auto">
          <a:xfrm>
            <a:off x="6223718" y="2883515"/>
            <a:ext cx="77787" cy="157162"/>
          </a:xfrm>
          <a:custGeom>
            <a:avLst/>
            <a:gdLst>
              <a:gd name="T0" fmla="*/ 2147483647 w 49"/>
              <a:gd name="T1" fmla="*/ 0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0 w 49"/>
              <a:gd name="T15" fmla="*/ 2147483647 h 99"/>
              <a:gd name="T16" fmla="*/ 0 w 49"/>
              <a:gd name="T17" fmla="*/ 2147483647 h 99"/>
              <a:gd name="T18" fmla="*/ 0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2147483647 w 49"/>
              <a:gd name="T39" fmla="*/ 2147483647 h 99"/>
              <a:gd name="T40" fmla="*/ 2147483647 w 49"/>
              <a:gd name="T41" fmla="*/ 2147483647 h 99"/>
              <a:gd name="T42" fmla="*/ 2147483647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0099CC"/>
          </a:solidFill>
          <a:ln w="12700" cap="rnd">
            <a:solidFill>
              <a:srgbClr val="000000"/>
            </a:solidFill>
            <a:round/>
            <a:headEnd type="none" w="sm" len="sm"/>
            <a:tailEnd type="none" w="sm" len="sm"/>
          </a:ln>
        </p:spPr>
        <p:txBody>
          <a:bodyPr/>
          <a:lstStyle/>
          <a:p>
            <a:endParaRPr lang="es-MX"/>
          </a:p>
        </p:txBody>
      </p:sp>
      <p:sp>
        <p:nvSpPr>
          <p:cNvPr id="25" name="Freeform 26"/>
          <p:cNvSpPr>
            <a:spLocks/>
          </p:cNvSpPr>
          <p:nvPr/>
        </p:nvSpPr>
        <p:spPr bwMode="auto">
          <a:xfrm>
            <a:off x="5320430" y="2662852"/>
            <a:ext cx="1268413" cy="465138"/>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26" name="Freeform 27"/>
          <p:cNvSpPr>
            <a:spLocks/>
          </p:cNvSpPr>
          <p:nvPr/>
        </p:nvSpPr>
        <p:spPr bwMode="auto">
          <a:xfrm>
            <a:off x="5320430" y="2662852"/>
            <a:ext cx="1268413" cy="465138"/>
          </a:xfrm>
          <a:custGeom>
            <a:avLst/>
            <a:gdLst>
              <a:gd name="T0" fmla="*/ 2147483647 w 799"/>
              <a:gd name="T1" fmla="*/ 2147483647 h 293"/>
              <a:gd name="T2" fmla="*/ 2147483647 w 799"/>
              <a:gd name="T3" fmla="*/ 2147483647 h 293"/>
              <a:gd name="T4" fmla="*/ 2147483647 w 799"/>
              <a:gd name="T5" fmla="*/ 2147483647 h 293"/>
              <a:gd name="T6" fmla="*/ 2147483647 w 799"/>
              <a:gd name="T7" fmla="*/ 2147483647 h 293"/>
              <a:gd name="T8" fmla="*/ 2147483647 w 799"/>
              <a:gd name="T9" fmla="*/ 2147483647 h 293"/>
              <a:gd name="T10" fmla="*/ 2147483647 w 799"/>
              <a:gd name="T11" fmla="*/ 2147483647 h 293"/>
              <a:gd name="T12" fmla="*/ 2147483647 w 799"/>
              <a:gd name="T13" fmla="*/ 2147483647 h 293"/>
              <a:gd name="T14" fmla="*/ 2147483647 w 799"/>
              <a:gd name="T15" fmla="*/ 2147483647 h 293"/>
              <a:gd name="T16" fmla="*/ 2147483647 w 799"/>
              <a:gd name="T17" fmla="*/ 2147483647 h 293"/>
              <a:gd name="T18" fmla="*/ 2147483647 w 799"/>
              <a:gd name="T19" fmla="*/ 0 h 293"/>
              <a:gd name="T20" fmla="*/ 0 w 799"/>
              <a:gd name="T21" fmla="*/ 2147483647 h 293"/>
              <a:gd name="T22" fmla="*/ 2147483647 w 799"/>
              <a:gd name="T23" fmla="*/ 214748364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7" name="Freeform 28"/>
          <p:cNvSpPr>
            <a:spLocks/>
          </p:cNvSpPr>
          <p:nvPr/>
        </p:nvSpPr>
        <p:spPr bwMode="auto">
          <a:xfrm>
            <a:off x="5369643" y="2693015"/>
            <a:ext cx="1219200" cy="468312"/>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28" name="Freeform 29"/>
          <p:cNvSpPr>
            <a:spLocks/>
          </p:cNvSpPr>
          <p:nvPr/>
        </p:nvSpPr>
        <p:spPr bwMode="auto">
          <a:xfrm>
            <a:off x="5369643" y="2693015"/>
            <a:ext cx="1219200" cy="468312"/>
          </a:xfrm>
          <a:custGeom>
            <a:avLst/>
            <a:gdLst>
              <a:gd name="T0" fmla="*/ 0 w 768"/>
              <a:gd name="T1" fmla="*/ 2147483647 h 295"/>
              <a:gd name="T2" fmla="*/ 2147483647 w 768"/>
              <a:gd name="T3" fmla="*/ 2147483647 h 295"/>
              <a:gd name="T4" fmla="*/ 2147483647 w 768"/>
              <a:gd name="T5" fmla="*/ 2147483647 h 295"/>
              <a:gd name="T6" fmla="*/ 2147483647 w 768"/>
              <a:gd name="T7" fmla="*/ 2147483647 h 295"/>
              <a:gd name="T8" fmla="*/ 2147483647 w 768"/>
              <a:gd name="T9" fmla="*/ 2147483647 h 295"/>
              <a:gd name="T10" fmla="*/ 2147483647 w 768"/>
              <a:gd name="T11" fmla="*/ 2147483647 h 295"/>
              <a:gd name="T12" fmla="*/ 2147483647 w 768"/>
              <a:gd name="T13" fmla="*/ 2147483647 h 295"/>
              <a:gd name="T14" fmla="*/ 2147483647 w 768"/>
              <a:gd name="T15" fmla="*/ 2147483647 h 295"/>
              <a:gd name="T16" fmla="*/ 2147483647 w 768"/>
              <a:gd name="T17" fmla="*/ 2147483647 h 295"/>
              <a:gd name="T18" fmla="*/ 2147483647 w 768"/>
              <a:gd name="T19" fmla="*/ 2147483647 h 295"/>
              <a:gd name="T20" fmla="*/ 2147483647 w 768"/>
              <a:gd name="T21" fmla="*/ 0 h 295"/>
              <a:gd name="T22" fmla="*/ 0 w 768"/>
              <a:gd name="T23" fmla="*/ 2147483647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9" name="Freeform 30"/>
          <p:cNvSpPr>
            <a:spLocks/>
          </p:cNvSpPr>
          <p:nvPr/>
        </p:nvSpPr>
        <p:spPr bwMode="auto">
          <a:xfrm>
            <a:off x="4723530" y="1878627"/>
            <a:ext cx="1144588" cy="1949450"/>
          </a:xfrm>
          <a:custGeom>
            <a:avLst/>
            <a:gdLst>
              <a:gd name="T0" fmla="*/ 2147483647 w 721"/>
              <a:gd name="T1" fmla="*/ 2147483647 h 1228"/>
              <a:gd name="T2" fmla="*/ 2147483647 w 721"/>
              <a:gd name="T3" fmla="*/ 2147483647 h 1228"/>
              <a:gd name="T4" fmla="*/ 2147483647 w 721"/>
              <a:gd name="T5" fmla="*/ 2147483647 h 1228"/>
              <a:gd name="T6" fmla="*/ 2147483647 w 721"/>
              <a:gd name="T7" fmla="*/ 2147483647 h 1228"/>
              <a:gd name="T8" fmla="*/ 2147483647 w 721"/>
              <a:gd name="T9" fmla="*/ 2147483647 h 1228"/>
              <a:gd name="T10" fmla="*/ 2147483647 w 721"/>
              <a:gd name="T11" fmla="*/ 2147483647 h 1228"/>
              <a:gd name="T12" fmla="*/ 2147483647 w 721"/>
              <a:gd name="T13" fmla="*/ 2147483647 h 1228"/>
              <a:gd name="T14" fmla="*/ 2147483647 w 721"/>
              <a:gd name="T15" fmla="*/ 2147483647 h 1228"/>
              <a:gd name="T16" fmla="*/ 2147483647 w 721"/>
              <a:gd name="T17" fmla="*/ 2147483647 h 1228"/>
              <a:gd name="T18" fmla="*/ 2147483647 w 721"/>
              <a:gd name="T19" fmla="*/ 2147483647 h 1228"/>
              <a:gd name="T20" fmla="*/ 2147483647 w 721"/>
              <a:gd name="T21" fmla="*/ 2147483647 h 1228"/>
              <a:gd name="T22" fmla="*/ 2147483647 w 721"/>
              <a:gd name="T23" fmla="*/ 2147483647 h 1228"/>
              <a:gd name="T24" fmla="*/ 2147483647 w 721"/>
              <a:gd name="T25" fmla="*/ 2147483647 h 1228"/>
              <a:gd name="T26" fmla="*/ 2147483647 w 721"/>
              <a:gd name="T27" fmla="*/ 2147483647 h 1228"/>
              <a:gd name="T28" fmla="*/ 2147483647 w 721"/>
              <a:gd name="T29" fmla="*/ 2147483647 h 1228"/>
              <a:gd name="T30" fmla="*/ 2147483647 w 721"/>
              <a:gd name="T31" fmla="*/ 2147483647 h 1228"/>
              <a:gd name="T32" fmla="*/ 2147483647 w 721"/>
              <a:gd name="T33" fmla="*/ 2147483647 h 1228"/>
              <a:gd name="T34" fmla="*/ 2147483647 w 721"/>
              <a:gd name="T35" fmla="*/ 2147483647 h 1228"/>
              <a:gd name="T36" fmla="*/ 2147483647 w 721"/>
              <a:gd name="T37" fmla="*/ 2147483647 h 1228"/>
              <a:gd name="T38" fmla="*/ 2147483647 w 721"/>
              <a:gd name="T39" fmla="*/ 2147483647 h 1228"/>
              <a:gd name="T40" fmla="*/ 2147483647 w 721"/>
              <a:gd name="T41" fmla="*/ 2147483647 h 1228"/>
              <a:gd name="T42" fmla="*/ 2147483647 w 721"/>
              <a:gd name="T43" fmla="*/ 2147483647 h 1228"/>
              <a:gd name="T44" fmla="*/ 2147483647 w 721"/>
              <a:gd name="T45" fmla="*/ 2147483647 h 1228"/>
              <a:gd name="T46" fmla="*/ 2147483647 w 721"/>
              <a:gd name="T47" fmla="*/ 2147483647 h 1228"/>
              <a:gd name="T48" fmla="*/ 2147483647 w 721"/>
              <a:gd name="T49" fmla="*/ 2147483647 h 1228"/>
              <a:gd name="T50" fmla="*/ 2147483647 w 721"/>
              <a:gd name="T51" fmla="*/ 2147483647 h 1228"/>
              <a:gd name="T52" fmla="*/ 2147483647 w 721"/>
              <a:gd name="T53" fmla="*/ 2147483647 h 1228"/>
              <a:gd name="T54" fmla="*/ 2147483647 w 721"/>
              <a:gd name="T55" fmla="*/ 2147483647 h 1228"/>
              <a:gd name="T56" fmla="*/ 2147483647 w 721"/>
              <a:gd name="T57" fmla="*/ 2147483647 h 1228"/>
              <a:gd name="T58" fmla="*/ 2147483647 w 721"/>
              <a:gd name="T59" fmla="*/ 2147483647 h 1228"/>
              <a:gd name="T60" fmla="*/ 2147483647 w 721"/>
              <a:gd name="T61" fmla="*/ 2147483647 h 1228"/>
              <a:gd name="T62" fmla="*/ 2147483647 w 721"/>
              <a:gd name="T63" fmla="*/ 2147483647 h 1228"/>
              <a:gd name="T64" fmla="*/ 2147483647 w 721"/>
              <a:gd name="T65" fmla="*/ 2147483647 h 1228"/>
              <a:gd name="T66" fmla="*/ 2147483647 w 721"/>
              <a:gd name="T67" fmla="*/ 2147483647 h 1228"/>
              <a:gd name="T68" fmla="*/ 2147483647 w 721"/>
              <a:gd name="T69" fmla="*/ 2147483647 h 1228"/>
              <a:gd name="T70" fmla="*/ 2147483647 w 721"/>
              <a:gd name="T71" fmla="*/ 2147483647 h 1228"/>
              <a:gd name="T72" fmla="*/ 2147483647 w 721"/>
              <a:gd name="T73" fmla="*/ 2147483647 h 1228"/>
              <a:gd name="T74" fmla="*/ 2147483647 w 721"/>
              <a:gd name="T75" fmla="*/ 2147483647 h 1228"/>
              <a:gd name="T76" fmla="*/ 2147483647 w 721"/>
              <a:gd name="T77" fmla="*/ 2147483647 h 1228"/>
              <a:gd name="T78" fmla="*/ 2147483647 w 721"/>
              <a:gd name="T79" fmla="*/ 2147483647 h 1228"/>
              <a:gd name="T80" fmla="*/ 2147483647 w 721"/>
              <a:gd name="T81" fmla="*/ 2147483647 h 1228"/>
              <a:gd name="T82" fmla="*/ 2147483647 w 721"/>
              <a:gd name="T83" fmla="*/ 2147483647 h 1228"/>
              <a:gd name="T84" fmla="*/ 2147483647 w 721"/>
              <a:gd name="T85" fmla="*/ 2147483647 h 1228"/>
              <a:gd name="T86" fmla="*/ 2147483647 w 721"/>
              <a:gd name="T87" fmla="*/ 2147483647 h 1228"/>
              <a:gd name="T88" fmla="*/ 2147483647 w 721"/>
              <a:gd name="T89" fmla="*/ 2147483647 h 1228"/>
              <a:gd name="T90" fmla="*/ 2147483647 w 721"/>
              <a:gd name="T91" fmla="*/ 2147483647 h 1228"/>
              <a:gd name="T92" fmla="*/ 2147483647 w 721"/>
              <a:gd name="T93" fmla="*/ 2147483647 h 1228"/>
              <a:gd name="T94" fmla="*/ 2147483647 w 721"/>
              <a:gd name="T95" fmla="*/ 2147483647 h 1228"/>
              <a:gd name="T96" fmla="*/ 2147483647 w 721"/>
              <a:gd name="T97" fmla="*/ 2147483647 h 1228"/>
              <a:gd name="T98" fmla="*/ 2147483647 w 721"/>
              <a:gd name="T99" fmla="*/ 2147483647 h 1228"/>
              <a:gd name="T100" fmla="*/ 2147483647 w 721"/>
              <a:gd name="T101" fmla="*/ 2147483647 h 1228"/>
              <a:gd name="T102" fmla="*/ 2147483647 w 721"/>
              <a:gd name="T103" fmla="*/ 2147483647 h 1228"/>
              <a:gd name="T104" fmla="*/ 2147483647 w 721"/>
              <a:gd name="T105" fmla="*/ 2147483647 h 1228"/>
              <a:gd name="T106" fmla="*/ 2147483647 w 721"/>
              <a:gd name="T107" fmla="*/ 2147483647 h 1228"/>
              <a:gd name="T108" fmla="*/ 2147483647 w 721"/>
              <a:gd name="T109" fmla="*/ 2147483647 h 1228"/>
              <a:gd name="T110" fmla="*/ 2147483647 w 721"/>
              <a:gd name="T111" fmla="*/ 2147483647 h 1228"/>
              <a:gd name="T112" fmla="*/ 2147483647 w 721"/>
              <a:gd name="T113" fmla="*/ 2147483647 h 1228"/>
              <a:gd name="T114" fmla="*/ 2147483647 w 721"/>
              <a:gd name="T115" fmla="*/ 2147483647 h 1228"/>
              <a:gd name="T116" fmla="*/ 2147483647 w 721"/>
              <a:gd name="T117" fmla="*/ 2147483647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30" name="Freeform 31"/>
          <p:cNvSpPr>
            <a:spLocks/>
          </p:cNvSpPr>
          <p:nvPr/>
        </p:nvSpPr>
        <p:spPr bwMode="auto">
          <a:xfrm>
            <a:off x="4723530" y="1878627"/>
            <a:ext cx="1144588" cy="1949450"/>
          </a:xfrm>
          <a:custGeom>
            <a:avLst/>
            <a:gdLst>
              <a:gd name="T0" fmla="*/ 2147483647 w 721"/>
              <a:gd name="T1" fmla="*/ 2147483647 h 1228"/>
              <a:gd name="T2" fmla="*/ 2147483647 w 721"/>
              <a:gd name="T3" fmla="*/ 2147483647 h 1228"/>
              <a:gd name="T4" fmla="*/ 2147483647 w 721"/>
              <a:gd name="T5" fmla="*/ 2147483647 h 1228"/>
              <a:gd name="T6" fmla="*/ 2147483647 w 721"/>
              <a:gd name="T7" fmla="*/ 2147483647 h 1228"/>
              <a:gd name="T8" fmla="*/ 2147483647 w 721"/>
              <a:gd name="T9" fmla="*/ 2147483647 h 1228"/>
              <a:gd name="T10" fmla="*/ 2147483647 w 721"/>
              <a:gd name="T11" fmla="*/ 2147483647 h 1228"/>
              <a:gd name="T12" fmla="*/ 2147483647 w 721"/>
              <a:gd name="T13" fmla="*/ 2147483647 h 1228"/>
              <a:gd name="T14" fmla="*/ 2147483647 w 721"/>
              <a:gd name="T15" fmla="*/ 2147483647 h 1228"/>
              <a:gd name="T16" fmla="*/ 2147483647 w 721"/>
              <a:gd name="T17" fmla="*/ 2147483647 h 1228"/>
              <a:gd name="T18" fmla="*/ 2147483647 w 721"/>
              <a:gd name="T19" fmla="*/ 2147483647 h 1228"/>
              <a:gd name="T20" fmla="*/ 2147483647 w 721"/>
              <a:gd name="T21" fmla="*/ 2147483647 h 1228"/>
              <a:gd name="T22" fmla="*/ 2147483647 w 721"/>
              <a:gd name="T23" fmla="*/ 2147483647 h 1228"/>
              <a:gd name="T24" fmla="*/ 2147483647 w 721"/>
              <a:gd name="T25" fmla="*/ 2147483647 h 1228"/>
              <a:gd name="T26" fmla="*/ 2147483647 w 721"/>
              <a:gd name="T27" fmla="*/ 2147483647 h 1228"/>
              <a:gd name="T28" fmla="*/ 2147483647 w 721"/>
              <a:gd name="T29" fmla="*/ 2147483647 h 1228"/>
              <a:gd name="T30" fmla="*/ 2147483647 w 721"/>
              <a:gd name="T31" fmla="*/ 2147483647 h 1228"/>
              <a:gd name="T32" fmla="*/ 2147483647 w 721"/>
              <a:gd name="T33" fmla="*/ 2147483647 h 1228"/>
              <a:gd name="T34" fmla="*/ 2147483647 w 721"/>
              <a:gd name="T35" fmla="*/ 2147483647 h 1228"/>
              <a:gd name="T36" fmla="*/ 2147483647 w 721"/>
              <a:gd name="T37" fmla="*/ 2147483647 h 1228"/>
              <a:gd name="T38" fmla="*/ 2147483647 w 721"/>
              <a:gd name="T39" fmla="*/ 2147483647 h 1228"/>
              <a:gd name="T40" fmla="*/ 2147483647 w 721"/>
              <a:gd name="T41" fmla="*/ 2147483647 h 1228"/>
              <a:gd name="T42" fmla="*/ 2147483647 w 721"/>
              <a:gd name="T43" fmla="*/ 2147483647 h 1228"/>
              <a:gd name="T44" fmla="*/ 2147483647 w 721"/>
              <a:gd name="T45" fmla="*/ 2147483647 h 1228"/>
              <a:gd name="T46" fmla="*/ 2147483647 w 721"/>
              <a:gd name="T47" fmla="*/ 2147483647 h 1228"/>
              <a:gd name="T48" fmla="*/ 2147483647 w 721"/>
              <a:gd name="T49" fmla="*/ 2147483647 h 1228"/>
              <a:gd name="T50" fmla="*/ 2147483647 w 721"/>
              <a:gd name="T51" fmla="*/ 2147483647 h 1228"/>
              <a:gd name="T52" fmla="*/ 2147483647 w 721"/>
              <a:gd name="T53" fmla="*/ 2147483647 h 1228"/>
              <a:gd name="T54" fmla="*/ 2147483647 w 721"/>
              <a:gd name="T55" fmla="*/ 2147483647 h 1228"/>
              <a:gd name="T56" fmla="*/ 2147483647 w 721"/>
              <a:gd name="T57" fmla="*/ 2147483647 h 1228"/>
              <a:gd name="T58" fmla="*/ 2147483647 w 721"/>
              <a:gd name="T59" fmla="*/ 2147483647 h 1228"/>
              <a:gd name="T60" fmla="*/ 2147483647 w 721"/>
              <a:gd name="T61" fmla="*/ 2147483647 h 1228"/>
              <a:gd name="T62" fmla="*/ 2147483647 w 721"/>
              <a:gd name="T63" fmla="*/ 2147483647 h 1228"/>
              <a:gd name="T64" fmla="*/ 2147483647 w 721"/>
              <a:gd name="T65" fmla="*/ 2147483647 h 1228"/>
              <a:gd name="T66" fmla="*/ 2147483647 w 721"/>
              <a:gd name="T67" fmla="*/ 2147483647 h 1228"/>
              <a:gd name="T68" fmla="*/ 2147483647 w 721"/>
              <a:gd name="T69" fmla="*/ 2147483647 h 1228"/>
              <a:gd name="T70" fmla="*/ 2147483647 w 721"/>
              <a:gd name="T71" fmla="*/ 2147483647 h 1228"/>
              <a:gd name="T72" fmla="*/ 2147483647 w 721"/>
              <a:gd name="T73" fmla="*/ 2147483647 h 1228"/>
              <a:gd name="T74" fmla="*/ 2147483647 w 721"/>
              <a:gd name="T75" fmla="*/ 2147483647 h 1228"/>
              <a:gd name="T76" fmla="*/ 2147483647 w 721"/>
              <a:gd name="T77" fmla="*/ 2147483647 h 1228"/>
              <a:gd name="T78" fmla="*/ 2147483647 w 721"/>
              <a:gd name="T79" fmla="*/ 2147483647 h 1228"/>
              <a:gd name="T80" fmla="*/ 2147483647 w 721"/>
              <a:gd name="T81" fmla="*/ 2147483647 h 1228"/>
              <a:gd name="T82" fmla="*/ 2147483647 w 721"/>
              <a:gd name="T83" fmla="*/ 2147483647 h 1228"/>
              <a:gd name="T84" fmla="*/ 2147483647 w 721"/>
              <a:gd name="T85" fmla="*/ 2147483647 h 1228"/>
              <a:gd name="T86" fmla="*/ 2147483647 w 721"/>
              <a:gd name="T87" fmla="*/ 2147483647 h 1228"/>
              <a:gd name="T88" fmla="*/ 2147483647 w 721"/>
              <a:gd name="T89" fmla="*/ 2147483647 h 1228"/>
              <a:gd name="T90" fmla="*/ 2147483647 w 721"/>
              <a:gd name="T91" fmla="*/ 2147483647 h 1228"/>
              <a:gd name="T92" fmla="*/ 2147483647 w 721"/>
              <a:gd name="T93" fmla="*/ 2147483647 h 1228"/>
              <a:gd name="T94" fmla="*/ 2147483647 w 721"/>
              <a:gd name="T95" fmla="*/ 2147483647 h 1228"/>
              <a:gd name="T96" fmla="*/ 2147483647 w 721"/>
              <a:gd name="T97" fmla="*/ 2147483647 h 1228"/>
              <a:gd name="T98" fmla="*/ 2147483647 w 721"/>
              <a:gd name="T99" fmla="*/ 2147483647 h 1228"/>
              <a:gd name="T100" fmla="*/ 2147483647 w 721"/>
              <a:gd name="T101" fmla="*/ 2147483647 h 1228"/>
              <a:gd name="T102" fmla="*/ 2147483647 w 721"/>
              <a:gd name="T103" fmla="*/ 2147483647 h 1228"/>
              <a:gd name="T104" fmla="*/ 2147483647 w 721"/>
              <a:gd name="T105" fmla="*/ 2147483647 h 1228"/>
              <a:gd name="T106" fmla="*/ 2147483647 w 721"/>
              <a:gd name="T107" fmla="*/ 2147483647 h 1228"/>
              <a:gd name="T108" fmla="*/ 2147483647 w 721"/>
              <a:gd name="T109" fmla="*/ 2147483647 h 1228"/>
              <a:gd name="T110" fmla="*/ 2147483647 w 721"/>
              <a:gd name="T111" fmla="*/ 2147483647 h 1228"/>
              <a:gd name="T112" fmla="*/ 2147483647 w 721"/>
              <a:gd name="T113" fmla="*/ 2147483647 h 1228"/>
              <a:gd name="T114" fmla="*/ 2147483647 w 721"/>
              <a:gd name="T115" fmla="*/ 2147483647 h 1228"/>
              <a:gd name="T116" fmla="*/ 2147483647 w 721"/>
              <a:gd name="T117" fmla="*/ 2147483647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1" name="Freeform 32"/>
          <p:cNvSpPr>
            <a:spLocks/>
          </p:cNvSpPr>
          <p:nvPr/>
        </p:nvSpPr>
        <p:spPr bwMode="auto">
          <a:xfrm>
            <a:off x="5742705" y="1878627"/>
            <a:ext cx="428625" cy="1949450"/>
          </a:xfrm>
          <a:custGeom>
            <a:avLst/>
            <a:gdLst>
              <a:gd name="T0" fmla="*/ 2147483647 w 270"/>
              <a:gd name="T1" fmla="*/ 2147483647 h 1228"/>
              <a:gd name="T2" fmla="*/ 2147483647 w 270"/>
              <a:gd name="T3" fmla="*/ 2147483647 h 1228"/>
              <a:gd name="T4" fmla="*/ 2147483647 w 270"/>
              <a:gd name="T5" fmla="*/ 2147483647 h 1228"/>
              <a:gd name="T6" fmla="*/ 2147483647 w 270"/>
              <a:gd name="T7" fmla="*/ 2147483647 h 1228"/>
              <a:gd name="T8" fmla="*/ 2147483647 w 270"/>
              <a:gd name="T9" fmla="*/ 2147483647 h 1228"/>
              <a:gd name="T10" fmla="*/ 2147483647 w 270"/>
              <a:gd name="T11" fmla="*/ 2147483647 h 1228"/>
              <a:gd name="T12" fmla="*/ 2147483647 w 270"/>
              <a:gd name="T13" fmla="*/ 2147483647 h 1228"/>
              <a:gd name="T14" fmla="*/ 2147483647 w 270"/>
              <a:gd name="T15" fmla="*/ 2147483647 h 1228"/>
              <a:gd name="T16" fmla="*/ 2147483647 w 270"/>
              <a:gd name="T17" fmla="*/ 2147483647 h 1228"/>
              <a:gd name="T18" fmla="*/ 2147483647 w 270"/>
              <a:gd name="T19" fmla="*/ 2147483647 h 1228"/>
              <a:gd name="T20" fmla="*/ 2147483647 w 270"/>
              <a:gd name="T21" fmla="*/ 2147483647 h 1228"/>
              <a:gd name="T22" fmla="*/ 2147483647 w 270"/>
              <a:gd name="T23" fmla="*/ 2147483647 h 1228"/>
              <a:gd name="T24" fmla="*/ 2147483647 w 270"/>
              <a:gd name="T25" fmla="*/ 2147483647 h 1228"/>
              <a:gd name="T26" fmla="*/ 2147483647 w 270"/>
              <a:gd name="T27" fmla="*/ 2147483647 h 1228"/>
              <a:gd name="T28" fmla="*/ 2147483647 w 270"/>
              <a:gd name="T29" fmla="*/ 2147483647 h 1228"/>
              <a:gd name="T30" fmla="*/ 2147483647 w 270"/>
              <a:gd name="T31" fmla="*/ 2147483647 h 1228"/>
              <a:gd name="T32" fmla="*/ 2147483647 w 270"/>
              <a:gd name="T33" fmla="*/ 2147483647 h 1228"/>
              <a:gd name="T34" fmla="*/ 2147483647 w 270"/>
              <a:gd name="T35" fmla="*/ 2147483647 h 1228"/>
              <a:gd name="T36" fmla="*/ 2147483647 w 270"/>
              <a:gd name="T37" fmla="*/ 2147483647 h 1228"/>
              <a:gd name="T38" fmla="*/ 2147483647 w 270"/>
              <a:gd name="T39" fmla="*/ 2147483647 h 1228"/>
              <a:gd name="T40" fmla="*/ 2147483647 w 270"/>
              <a:gd name="T41" fmla="*/ 2147483647 h 1228"/>
              <a:gd name="T42" fmla="*/ 2147483647 w 270"/>
              <a:gd name="T43" fmla="*/ 2147483647 h 1228"/>
              <a:gd name="T44" fmla="*/ 2147483647 w 270"/>
              <a:gd name="T45" fmla="*/ 2147483647 h 1228"/>
              <a:gd name="T46" fmla="*/ 2147483647 w 270"/>
              <a:gd name="T47" fmla="*/ 2147483647 h 1228"/>
              <a:gd name="T48" fmla="*/ 2147483647 w 270"/>
              <a:gd name="T49" fmla="*/ 2147483647 h 1228"/>
              <a:gd name="T50" fmla="*/ 2147483647 w 270"/>
              <a:gd name="T51" fmla="*/ 2147483647 h 1228"/>
              <a:gd name="T52" fmla="*/ 2147483647 w 270"/>
              <a:gd name="T53" fmla="*/ 2147483647 h 1228"/>
              <a:gd name="T54" fmla="*/ 2147483647 w 270"/>
              <a:gd name="T55" fmla="*/ 2147483647 h 1228"/>
              <a:gd name="T56" fmla="*/ 2147483647 w 270"/>
              <a:gd name="T57" fmla="*/ 2147483647 h 1228"/>
              <a:gd name="T58" fmla="*/ 2147483647 w 270"/>
              <a:gd name="T59" fmla="*/ 2147483647 h 1228"/>
              <a:gd name="T60" fmla="*/ 2147483647 w 270"/>
              <a:gd name="T61" fmla="*/ 2147483647 h 1228"/>
              <a:gd name="T62" fmla="*/ 2147483647 w 270"/>
              <a:gd name="T63" fmla="*/ 2147483647 h 1228"/>
              <a:gd name="T64" fmla="*/ 2147483647 w 270"/>
              <a:gd name="T65" fmla="*/ 2147483647 h 1228"/>
              <a:gd name="T66" fmla="*/ 2147483647 w 270"/>
              <a:gd name="T67" fmla="*/ 2147483647 h 1228"/>
              <a:gd name="T68" fmla="*/ 2147483647 w 270"/>
              <a:gd name="T69" fmla="*/ 2147483647 h 1228"/>
              <a:gd name="T70" fmla="*/ 2147483647 w 270"/>
              <a:gd name="T71" fmla="*/ 2147483647 h 1228"/>
              <a:gd name="T72" fmla="*/ 2147483647 w 270"/>
              <a:gd name="T73" fmla="*/ 2147483647 h 1228"/>
              <a:gd name="T74" fmla="*/ 0 w 270"/>
              <a:gd name="T75" fmla="*/ 2147483647 h 1228"/>
              <a:gd name="T76" fmla="*/ 0 w 270"/>
              <a:gd name="T77" fmla="*/ 2147483647 h 1228"/>
              <a:gd name="T78" fmla="*/ 2147483647 w 270"/>
              <a:gd name="T79" fmla="*/ 2147483647 h 1228"/>
              <a:gd name="T80" fmla="*/ 2147483647 w 270"/>
              <a:gd name="T81" fmla="*/ 2147483647 h 1228"/>
              <a:gd name="T82" fmla="*/ 2147483647 w 270"/>
              <a:gd name="T83" fmla="*/ 2147483647 h 1228"/>
              <a:gd name="T84" fmla="*/ 2147483647 w 270"/>
              <a:gd name="T85" fmla="*/ 2147483647 h 1228"/>
              <a:gd name="T86" fmla="*/ 2147483647 w 270"/>
              <a:gd name="T87" fmla="*/ 2147483647 h 1228"/>
              <a:gd name="T88" fmla="*/ 2147483647 w 270"/>
              <a:gd name="T89" fmla="*/ 2147483647 h 1228"/>
              <a:gd name="T90" fmla="*/ 2147483647 w 270"/>
              <a:gd name="T91" fmla="*/ 2147483647 h 1228"/>
              <a:gd name="T92" fmla="*/ 2147483647 w 270"/>
              <a:gd name="T93" fmla="*/ 2147483647 h 1228"/>
              <a:gd name="T94" fmla="*/ 2147483647 w 270"/>
              <a:gd name="T95" fmla="*/ 2147483647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32" name="Freeform 33"/>
          <p:cNvSpPr>
            <a:spLocks/>
          </p:cNvSpPr>
          <p:nvPr/>
        </p:nvSpPr>
        <p:spPr bwMode="auto">
          <a:xfrm>
            <a:off x="5742705" y="1878627"/>
            <a:ext cx="428625" cy="1949450"/>
          </a:xfrm>
          <a:custGeom>
            <a:avLst/>
            <a:gdLst>
              <a:gd name="T0" fmla="*/ 2147483647 w 270"/>
              <a:gd name="T1" fmla="*/ 2147483647 h 1228"/>
              <a:gd name="T2" fmla="*/ 2147483647 w 270"/>
              <a:gd name="T3" fmla="*/ 2147483647 h 1228"/>
              <a:gd name="T4" fmla="*/ 2147483647 w 270"/>
              <a:gd name="T5" fmla="*/ 2147483647 h 1228"/>
              <a:gd name="T6" fmla="*/ 2147483647 w 270"/>
              <a:gd name="T7" fmla="*/ 2147483647 h 1228"/>
              <a:gd name="T8" fmla="*/ 2147483647 w 270"/>
              <a:gd name="T9" fmla="*/ 2147483647 h 1228"/>
              <a:gd name="T10" fmla="*/ 2147483647 w 270"/>
              <a:gd name="T11" fmla="*/ 2147483647 h 1228"/>
              <a:gd name="T12" fmla="*/ 2147483647 w 270"/>
              <a:gd name="T13" fmla="*/ 2147483647 h 1228"/>
              <a:gd name="T14" fmla="*/ 2147483647 w 270"/>
              <a:gd name="T15" fmla="*/ 2147483647 h 1228"/>
              <a:gd name="T16" fmla="*/ 2147483647 w 270"/>
              <a:gd name="T17" fmla="*/ 2147483647 h 1228"/>
              <a:gd name="T18" fmla="*/ 2147483647 w 270"/>
              <a:gd name="T19" fmla="*/ 2147483647 h 1228"/>
              <a:gd name="T20" fmla="*/ 2147483647 w 270"/>
              <a:gd name="T21" fmla="*/ 2147483647 h 1228"/>
              <a:gd name="T22" fmla="*/ 2147483647 w 270"/>
              <a:gd name="T23" fmla="*/ 2147483647 h 1228"/>
              <a:gd name="T24" fmla="*/ 2147483647 w 270"/>
              <a:gd name="T25" fmla="*/ 2147483647 h 1228"/>
              <a:gd name="T26" fmla="*/ 2147483647 w 270"/>
              <a:gd name="T27" fmla="*/ 2147483647 h 1228"/>
              <a:gd name="T28" fmla="*/ 2147483647 w 270"/>
              <a:gd name="T29" fmla="*/ 2147483647 h 1228"/>
              <a:gd name="T30" fmla="*/ 2147483647 w 270"/>
              <a:gd name="T31" fmla="*/ 2147483647 h 1228"/>
              <a:gd name="T32" fmla="*/ 2147483647 w 270"/>
              <a:gd name="T33" fmla="*/ 2147483647 h 1228"/>
              <a:gd name="T34" fmla="*/ 2147483647 w 270"/>
              <a:gd name="T35" fmla="*/ 2147483647 h 1228"/>
              <a:gd name="T36" fmla="*/ 2147483647 w 270"/>
              <a:gd name="T37" fmla="*/ 2147483647 h 1228"/>
              <a:gd name="T38" fmla="*/ 2147483647 w 270"/>
              <a:gd name="T39" fmla="*/ 2147483647 h 1228"/>
              <a:gd name="T40" fmla="*/ 2147483647 w 270"/>
              <a:gd name="T41" fmla="*/ 2147483647 h 1228"/>
              <a:gd name="T42" fmla="*/ 2147483647 w 270"/>
              <a:gd name="T43" fmla="*/ 2147483647 h 1228"/>
              <a:gd name="T44" fmla="*/ 2147483647 w 270"/>
              <a:gd name="T45" fmla="*/ 2147483647 h 1228"/>
              <a:gd name="T46" fmla="*/ 2147483647 w 270"/>
              <a:gd name="T47" fmla="*/ 2147483647 h 1228"/>
              <a:gd name="T48" fmla="*/ 2147483647 w 270"/>
              <a:gd name="T49" fmla="*/ 2147483647 h 1228"/>
              <a:gd name="T50" fmla="*/ 2147483647 w 270"/>
              <a:gd name="T51" fmla="*/ 2147483647 h 1228"/>
              <a:gd name="T52" fmla="*/ 2147483647 w 270"/>
              <a:gd name="T53" fmla="*/ 2147483647 h 1228"/>
              <a:gd name="T54" fmla="*/ 2147483647 w 270"/>
              <a:gd name="T55" fmla="*/ 2147483647 h 1228"/>
              <a:gd name="T56" fmla="*/ 2147483647 w 270"/>
              <a:gd name="T57" fmla="*/ 2147483647 h 1228"/>
              <a:gd name="T58" fmla="*/ 2147483647 w 270"/>
              <a:gd name="T59" fmla="*/ 2147483647 h 1228"/>
              <a:gd name="T60" fmla="*/ 2147483647 w 270"/>
              <a:gd name="T61" fmla="*/ 2147483647 h 1228"/>
              <a:gd name="T62" fmla="*/ 2147483647 w 270"/>
              <a:gd name="T63" fmla="*/ 2147483647 h 1228"/>
              <a:gd name="T64" fmla="*/ 2147483647 w 270"/>
              <a:gd name="T65" fmla="*/ 2147483647 h 1228"/>
              <a:gd name="T66" fmla="*/ 2147483647 w 270"/>
              <a:gd name="T67" fmla="*/ 2147483647 h 1228"/>
              <a:gd name="T68" fmla="*/ 2147483647 w 270"/>
              <a:gd name="T69" fmla="*/ 2147483647 h 1228"/>
              <a:gd name="T70" fmla="*/ 2147483647 w 270"/>
              <a:gd name="T71" fmla="*/ 2147483647 h 1228"/>
              <a:gd name="T72" fmla="*/ 2147483647 w 270"/>
              <a:gd name="T73" fmla="*/ 2147483647 h 1228"/>
              <a:gd name="T74" fmla="*/ 0 w 270"/>
              <a:gd name="T75" fmla="*/ 2147483647 h 1228"/>
              <a:gd name="T76" fmla="*/ 0 w 270"/>
              <a:gd name="T77" fmla="*/ 2147483647 h 1228"/>
              <a:gd name="T78" fmla="*/ 2147483647 w 270"/>
              <a:gd name="T79" fmla="*/ 2147483647 h 1228"/>
              <a:gd name="T80" fmla="*/ 2147483647 w 270"/>
              <a:gd name="T81" fmla="*/ 2147483647 h 1228"/>
              <a:gd name="T82" fmla="*/ 2147483647 w 270"/>
              <a:gd name="T83" fmla="*/ 2147483647 h 1228"/>
              <a:gd name="T84" fmla="*/ 2147483647 w 270"/>
              <a:gd name="T85" fmla="*/ 2147483647 h 1228"/>
              <a:gd name="T86" fmla="*/ 2147483647 w 270"/>
              <a:gd name="T87" fmla="*/ 2147483647 h 1228"/>
              <a:gd name="T88" fmla="*/ 2147483647 w 270"/>
              <a:gd name="T89" fmla="*/ 2147483647 h 1228"/>
              <a:gd name="T90" fmla="*/ 2147483647 w 270"/>
              <a:gd name="T91" fmla="*/ 2147483647 h 1228"/>
              <a:gd name="T92" fmla="*/ 2147483647 w 270"/>
              <a:gd name="T93" fmla="*/ 2147483647 h 1228"/>
              <a:gd name="T94" fmla="*/ 2147483647 w 270"/>
              <a:gd name="T95" fmla="*/ 2147483647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3" name="Freeform 34"/>
          <p:cNvSpPr>
            <a:spLocks/>
          </p:cNvSpPr>
          <p:nvPr/>
        </p:nvSpPr>
        <p:spPr bwMode="auto">
          <a:xfrm>
            <a:off x="5012455" y="2200890"/>
            <a:ext cx="587375" cy="1303337"/>
          </a:xfrm>
          <a:custGeom>
            <a:avLst/>
            <a:gdLst>
              <a:gd name="T0" fmla="*/ 2147483647 w 370"/>
              <a:gd name="T1" fmla="*/ 2147483647 h 821"/>
              <a:gd name="T2" fmla="*/ 2147483647 w 370"/>
              <a:gd name="T3" fmla="*/ 2147483647 h 821"/>
              <a:gd name="T4" fmla="*/ 2147483647 w 370"/>
              <a:gd name="T5" fmla="*/ 2147483647 h 821"/>
              <a:gd name="T6" fmla="*/ 2147483647 w 370"/>
              <a:gd name="T7" fmla="*/ 2147483647 h 821"/>
              <a:gd name="T8" fmla="*/ 2147483647 w 370"/>
              <a:gd name="T9" fmla="*/ 2147483647 h 821"/>
              <a:gd name="T10" fmla="*/ 2147483647 w 370"/>
              <a:gd name="T11" fmla="*/ 2147483647 h 821"/>
              <a:gd name="T12" fmla="*/ 2147483647 w 370"/>
              <a:gd name="T13" fmla="*/ 2147483647 h 821"/>
              <a:gd name="T14" fmla="*/ 2147483647 w 370"/>
              <a:gd name="T15" fmla="*/ 2147483647 h 821"/>
              <a:gd name="T16" fmla="*/ 2147483647 w 370"/>
              <a:gd name="T17" fmla="*/ 2147483647 h 821"/>
              <a:gd name="T18" fmla="*/ 2147483647 w 370"/>
              <a:gd name="T19" fmla="*/ 2147483647 h 821"/>
              <a:gd name="T20" fmla="*/ 2147483647 w 370"/>
              <a:gd name="T21" fmla="*/ 2147483647 h 821"/>
              <a:gd name="T22" fmla="*/ 2147483647 w 370"/>
              <a:gd name="T23" fmla="*/ 2147483647 h 821"/>
              <a:gd name="T24" fmla="*/ 2147483647 w 370"/>
              <a:gd name="T25" fmla="*/ 2147483647 h 821"/>
              <a:gd name="T26" fmla="*/ 2147483647 w 370"/>
              <a:gd name="T27" fmla="*/ 2147483647 h 821"/>
              <a:gd name="T28" fmla="*/ 2147483647 w 370"/>
              <a:gd name="T29" fmla="*/ 2147483647 h 821"/>
              <a:gd name="T30" fmla="*/ 2147483647 w 370"/>
              <a:gd name="T31" fmla="*/ 2147483647 h 821"/>
              <a:gd name="T32" fmla="*/ 2147483647 w 370"/>
              <a:gd name="T33" fmla="*/ 2147483647 h 821"/>
              <a:gd name="T34" fmla="*/ 2147483647 w 370"/>
              <a:gd name="T35" fmla="*/ 2147483647 h 821"/>
              <a:gd name="T36" fmla="*/ 2147483647 w 370"/>
              <a:gd name="T37" fmla="*/ 2147483647 h 821"/>
              <a:gd name="T38" fmla="*/ 2147483647 w 370"/>
              <a:gd name="T39" fmla="*/ 2147483647 h 821"/>
              <a:gd name="T40" fmla="*/ 2147483647 w 370"/>
              <a:gd name="T41" fmla="*/ 2147483647 h 821"/>
              <a:gd name="T42" fmla="*/ 2147483647 w 370"/>
              <a:gd name="T43" fmla="*/ 2147483647 h 821"/>
              <a:gd name="T44" fmla="*/ 2147483647 w 370"/>
              <a:gd name="T45" fmla="*/ 2147483647 h 821"/>
              <a:gd name="T46" fmla="*/ 2147483647 w 370"/>
              <a:gd name="T47" fmla="*/ 2147483647 h 821"/>
              <a:gd name="T48" fmla="*/ 2147483647 w 370"/>
              <a:gd name="T49" fmla="*/ 2147483647 h 821"/>
              <a:gd name="T50" fmla="*/ 2147483647 w 370"/>
              <a:gd name="T51" fmla="*/ 2147483647 h 821"/>
              <a:gd name="T52" fmla="*/ 2147483647 w 370"/>
              <a:gd name="T53" fmla="*/ 2147483647 h 821"/>
              <a:gd name="T54" fmla="*/ 2147483647 w 370"/>
              <a:gd name="T55" fmla="*/ 2147483647 h 821"/>
              <a:gd name="T56" fmla="*/ 2147483647 w 370"/>
              <a:gd name="T57" fmla="*/ 2147483647 h 821"/>
              <a:gd name="T58" fmla="*/ 2147483647 w 370"/>
              <a:gd name="T59" fmla="*/ 2147483647 h 821"/>
              <a:gd name="T60" fmla="*/ 2147483647 w 370"/>
              <a:gd name="T61" fmla="*/ 2147483647 h 821"/>
              <a:gd name="T62" fmla="*/ 2147483647 w 370"/>
              <a:gd name="T63" fmla="*/ 2147483647 h 821"/>
              <a:gd name="T64" fmla="*/ 2147483647 w 370"/>
              <a:gd name="T65" fmla="*/ 2147483647 h 821"/>
              <a:gd name="T66" fmla="*/ 2147483647 w 370"/>
              <a:gd name="T67" fmla="*/ 2147483647 h 821"/>
              <a:gd name="T68" fmla="*/ 2147483647 w 370"/>
              <a:gd name="T69" fmla="*/ 2147483647 h 821"/>
              <a:gd name="T70" fmla="*/ 2147483647 w 370"/>
              <a:gd name="T71" fmla="*/ 2147483647 h 821"/>
              <a:gd name="T72" fmla="*/ 2147483647 w 370"/>
              <a:gd name="T73" fmla="*/ 2147483647 h 821"/>
              <a:gd name="T74" fmla="*/ 2147483647 w 370"/>
              <a:gd name="T75" fmla="*/ 2147483647 h 821"/>
              <a:gd name="T76" fmla="*/ 2147483647 w 370"/>
              <a:gd name="T77" fmla="*/ 2147483647 h 821"/>
              <a:gd name="T78" fmla="*/ 2147483647 w 370"/>
              <a:gd name="T79" fmla="*/ 2147483647 h 821"/>
              <a:gd name="T80" fmla="*/ 2147483647 w 370"/>
              <a:gd name="T81" fmla="*/ 2147483647 h 821"/>
              <a:gd name="T82" fmla="*/ 2147483647 w 370"/>
              <a:gd name="T83" fmla="*/ 2147483647 h 821"/>
              <a:gd name="T84" fmla="*/ 2147483647 w 370"/>
              <a:gd name="T85" fmla="*/ 2147483647 h 821"/>
              <a:gd name="T86" fmla="*/ 2147483647 w 370"/>
              <a:gd name="T87" fmla="*/ 2147483647 h 821"/>
              <a:gd name="T88" fmla="*/ 2147483647 w 370"/>
              <a:gd name="T89" fmla="*/ 2147483647 h 821"/>
              <a:gd name="T90" fmla="*/ 2147483647 w 370"/>
              <a:gd name="T91" fmla="*/ 2147483647 h 821"/>
              <a:gd name="T92" fmla="*/ 2147483647 w 370"/>
              <a:gd name="T93" fmla="*/ 2147483647 h 821"/>
              <a:gd name="T94" fmla="*/ 2147483647 w 370"/>
              <a:gd name="T95" fmla="*/ 2147483647 h 821"/>
              <a:gd name="T96" fmla="*/ 2147483647 w 370"/>
              <a:gd name="T97" fmla="*/ 2147483647 h 821"/>
              <a:gd name="T98" fmla="*/ 2147483647 w 370"/>
              <a:gd name="T99" fmla="*/ 2147483647 h 821"/>
              <a:gd name="T100" fmla="*/ 2147483647 w 370"/>
              <a:gd name="T101" fmla="*/ 2147483647 h 821"/>
              <a:gd name="T102" fmla="*/ 2147483647 w 370"/>
              <a:gd name="T103" fmla="*/ 2147483647 h 821"/>
              <a:gd name="T104" fmla="*/ 2147483647 w 370"/>
              <a:gd name="T105" fmla="*/ 2147483647 h 821"/>
              <a:gd name="T106" fmla="*/ 2147483647 w 370"/>
              <a:gd name="T107" fmla="*/ 2147483647 h 821"/>
              <a:gd name="T108" fmla="*/ 2147483647 w 370"/>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34" name="Freeform 35"/>
          <p:cNvSpPr>
            <a:spLocks/>
          </p:cNvSpPr>
          <p:nvPr/>
        </p:nvSpPr>
        <p:spPr bwMode="auto">
          <a:xfrm>
            <a:off x="5383930" y="2891452"/>
            <a:ext cx="215900" cy="295275"/>
          </a:xfrm>
          <a:custGeom>
            <a:avLst/>
            <a:gdLst>
              <a:gd name="T0" fmla="*/ 2147483647 w 136"/>
              <a:gd name="T1" fmla="*/ 0 h 186"/>
              <a:gd name="T2" fmla="*/ 2147483647 w 136"/>
              <a:gd name="T3" fmla="*/ 0 h 186"/>
              <a:gd name="T4" fmla="*/ 2147483647 w 136"/>
              <a:gd name="T5" fmla="*/ 2147483647 h 186"/>
              <a:gd name="T6" fmla="*/ 2147483647 w 136"/>
              <a:gd name="T7" fmla="*/ 2147483647 h 186"/>
              <a:gd name="T8" fmla="*/ 2147483647 w 136"/>
              <a:gd name="T9" fmla="*/ 2147483647 h 186"/>
              <a:gd name="T10" fmla="*/ 2147483647 w 136"/>
              <a:gd name="T11" fmla="*/ 2147483647 h 186"/>
              <a:gd name="T12" fmla="*/ 2147483647 w 136"/>
              <a:gd name="T13" fmla="*/ 2147483647 h 186"/>
              <a:gd name="T14" fmla="*/ 2147483647 w 136"/>
              <a:gd name="T15" fmla="*/ 2147483647 h 186"/>
              <a:gd name="T16" fmla="*/ 2147483647 w 136"/>
              <a:gd name="T17" fmla="*/ 2147483647 h 186"/>
              <a:gd name="T18" fmla="*/ 2147483647 w 136"/>
              <a:gd name="T19" fmla="*/ 2147483647 h 186"/>
              <a:gd name="T20" fmla="*/ 0 w 136"/>
              <a:gd name="T21" fmla="*/ 2147483647 h 186"/>
              <a:gd name="T22" fmla="*/ 2147483647 w 136"/>
              <a:gd name="T23" fmla="*/ 2147483647 h 186"/>
              <a:gd name="T24" fmla="*/ 2147483647 w 136"/>
              <a:gd name="T25" fmla="*/ 2147483647 h 186"/>
              <a:gd name="T26" fmla="*/ 2147483647 w 136"/>
              <a:gd name="T27" fmla="*/ 2147483647 h 186"/>
              <a:gd name="T28" fmla="*/ 2147483647 w 136"/>
              <a:gd name="T29" fmla="*/ 2147483647 h 186"/>
              <a:gd name="T30" fmla="*/ 2147483647 w 136"/>
              <a:gd name="T31" fmla="*/ 2147483647 h 186"/>
              <a:gd name="T32" fmla="*/ 2147483647 w 136"/>
              <a:gd name="T33" fmla="*/ 2147483647 h 186"/>
              <a:gd name="T34" fmla="*/ 2147483647 w 136"/>
              <a:gd name="T35" fmla="*/ 2147483647 h 186"/>
              <a:gd name="T36" fmla="*/ 2147483647 w 136"/>
              <a:gd name="T37" fmla="*/ 2147483647 h 186"/>
              <a:gd name="T38" fmla="*/ 2147483647 w 136"/>
              <a:gd name="T39" fmla="*/ 2147483647 h 186"/>
              <a:gd name="T40" fmla="*/ 2147483647 w 136"/>
              <a:gd name="T41" fmla="*/ 2147483647 h 186"/>
              <a:gd name="T42" fmla="*/ 2147483647 w 136"/>
              <a:gd name="T43" fmla="*/ 2147483647 h 186"/>
              <a:gd name="T44" fmla="*/ 2147483647 w 136"/>
              <a:gd name="T45" fmla="*/ 2147483647 h 186"/>
              <a:gd name="T46" fmla="*/ 2147483647 w 136"/>
              <a:gd name="T47" fmla="*/ 2147483647 h 186"/>
              <a:gd name="T48" fmla="*/ 2147483647 w 136"/>
              <a:gd name="T49" fmla="*/ 2147483647 h 186"/>
              <a:gd name="T50" fmla="*/ 2147483647 w 136"/>
              <a:gd name="T51" fmla="*/ 2147483647 h 186"/>
              <a:gd name="T52" fmla="*/ 2147483647 w 136"/>
              <a:gd name="T53" fmla="*/ 2147483647 h 186"/>
              <a:gd name="T54" fmla="*/ 2147483647 w 136"/>
              <a:gd name="T55" fmla="*/ 2147483647 h 186"/>
              <a:gd name="T56" fmla="*/ 2147483647 w 136"/>
              <a:gd name="T57" fmla="*/ 2147483647 h 186"/>
              <a:gd name="T58" fmla="*/ 2147483647 w 136"/>
              <a:gd name="T59" fmla="*/ 2147483647 h 186"/>
              <a:gd name="T60" fmla="*/ 2147483647 w 136"/>
              <a:gd name="T61" fmla="*/ 2147483647 h 186"/>
              <a:gd name="T62" fmla="*/ 2147483647 w 136"/>
              <a:gd name="T63" fmla="*/ 2147483647 h 186"/>
              <a:gd name="T64" fmla="*/ 2147483647 w 136"/>
              <a:gd name="T65" fmla="*/ 2147483647 h 186"/>
              <a:gd name="T66" fmla="*/ 2147483647 w 136"/>
              <a:gd name="T67" fmla="*/ 2147483647 h 186"/>
              <a:gd name="T68" fmla="*/ 2147483647 w 136"/>
              <a:gd name="T69" fmla="*/ 2147483647 h 186"/>
              <a:gd name="T70" fmla="*/ 2147483647 w 136"/>
              <a:gd name="T71" fmla="*/ 2147483647 h 186"/>
              <a:gd name="T72" fmla="*/ 2147483647 w 136"/>
              <a:gd name="T73" fmla="*/ 2147483647 h 186"/>
              <a:gd name="T74" fmla="*/ 2147483647 w 136"/>
              <a:gd name="T75" fmla="*/ 2147483647 h 186"/>
              <a:gd name="T76" fmla="*/ 2147483647 w 136"/>
              <a:gd name="T77" fmla="*/ 2147483647 h 186"/>
              <a:gd name="T78" fmla="*/ 2147483647 w 136"/>
              <a:gd name="T79" fmla="*/ 0 h 186"/>
              <a:gd name="T80" fmla="*/ 2147483647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5" name="Freeform 36"/>
          <p:cNvSpPr>
            <a:spLocks/>
          </p:cNvSpPr>
          <p:nvPr/>
        </p:nvSpPr>
        <p:spPr bwMode="auto">
          <a:xfrm>
            <a:off x="5018805" y="3226415"/>
            <a:ext cx="200025" cy="277812"/>
          </a:xfrm>
          <a:custGeom>
            <a:avLst/>
            <a:gdLst>
              <a:gd name="T0" fmla="*/ 2147483647 w 126"/>
              <a:gd name="T1" fmla="*/ 0 h 175"/>
              <a:gd name="T2" fmla="*/ 2147483647 w 126"/>
              <a:gd name="T3" fmla="*/ 0 h 175"/>
              <a:gd name="T4" fmla="*/ 2147483647 w 126"/>
              <a:gd name="T5" fmla="*/ 2147483647 h 175"/>
              <a:gd name="T6" fmla="*/ 2147483647 w 126"/>
              <a:gd name="T7" fmla="*/ 2147483647 h 175"/>
              <a:gd name="T8" fmla="*/ 2147483647 w 126"/>
              <a:gd name="T9" fmla="*/ 2147483647 h 175"/>
              <a:gd name="T10" fmla="*/ 2147483647 w 126"/>
              <a:gd name="T11" fmla="*/ 2147483647 h 175"/>
              <a:gd name="T12" fmla="*/ 2147483647 w 126"/>
              <a:gd name="T13" fmla="*/ 2147483647 h 175"/>
              <a:gd name="T14" fmla="*/ 2147483647 w 126"/>
              <a:gd name="T15" fmla="*/ 2147483647 h 175"/>
              <a:gd name="T16" fmla="*/ 2147483647 w 126"/>
              <a:gd name="T17" fmla="*/ 2147483647 h 175"/>
              <a:gd name="T18" fmla="*/ 2147483647 w 126"/>
              <a:gd name="T19" fmla="*/ 2147483647 h 175"/>
              <a:gd name="T20" fmla="*/ 0 w 126"/>
              <a:gd name="T21" fmla="*/ 2147483647 h 175"/>
              <a:gd name="T22" fmla="*/ 2147483647 w 126"/>
              <a:gd name="T23" fmla="*/ 2147483647 h 175"/>
              <a:gd name="T24" fmla="*/ 2147483647 w 126"/>
              <a:gd name="T25" fmla="*/ 2147483647 h 175"/>
              <a:gd name="T26" fmla="*/ 2147483647 w 126"/>
              <a:gd name="T27" fmla="*/ 2147483647 h 175"/>
              <a:gd name="T28" fmla="*/ 2147483647 w 126"/>
              <a:gd name="T29" fmla="*/ 2147483647 h 175"/>
              <a:gd name="T30" fmla="*/ 2147483647 w 126"/>
              <a:gd name="T31" fmla="*/ 2147483647 h 175"/>
              <a:gd name="T32" fmla="*/ 2147483647 w 126"/>
              <a:gd name="T33" fmla="*/ 2147483647 h 175"/>
              <a:gd name="T34" fmla="*/ 2147483647 w 126"/>
              <a:gd name="T35" fmla="*/ 2147483647 h 175"/>
              <a:gd name="T36" fmla="*/ 2147483647 w 126"/>
              <a:gd name="T37" fmla="*/ 2147483647 h 175"/>
              <a:gd name="T38" fmla="*/ 2147483647 w 126"/>
              <a:gd name="T39" fmla="*/ 2147483647 h 175"/>
              <a:gd name="T40" fmla="*/ 2147483647 w 126"/>
              <a:gd name="T41" fmla="*/ 2147483647 h 175"/>
              <a:gd name="T42" fmla="*/ 2147483647 w 126"/>
              <a:gd name="T43" fmla="*/ 2147483647 h 175"/>
              <a:gd name="T44" fmla="*/ 2147483647 w 126"/>
              <a:gd name="T45" fmla="*/ 2147483647 h 175"/>
              <a:gd name="T46" fmla="*/ 2147483647 w 126"/>
              <a:gd name="T47" fmla="*/ 2147483647 h 175"/>
              <a:gd name="T48" fmla="*/ 2147483647 w 126"/>
              <a:gd name="T49" fmla="*/ 2147483647 h 175"/>
              <a:gd name="T50" fmla="*/ 2147483647 w 126"/>
              <a:gd name="T51" fmla="*/ 2147483647 h 175"/>
              <a:gd name="T52" fmla="*/ 2147483647 w 126"/>
              <a:gd name="T53" fmla="*/ 2147483647 h 175"/>
              <a:gd name="T54" fmla="*/ 2147483647 w 126"/>
              <a:gd name="T55" fmla="*/ 2147483647 h 175"/>
              <a:gd name="T56" fmla="*/ 2147483647 w 126"/>
              <a:gd name="T57" fmla="*/ 2147483647 h 175"/>
              <a:gd name="T58" fmla="*/ 2147483647 w 126"/>
              <a:gd name="T59" fmla="*/ 2147483647 h 175"/>
              <a:gd name="T60" fmla="*/ 2147483647 w 126"/>
              <a:gd name="T61" fmla="*/ 2147483647 h 175"/>
              <a:gd name="T62" fmla="*/ 2147483647 w 126"/>
              <a:gd name="T63" fmla="*/ 2147483647 h 175"/>
              <a:gd name="T64" fmla="*/ 2147483647 w 126"/>
              <a:gd name="T65" fmla="*/ 2147483647 h 175"/>
              <a:gd name="T66" fmla="*/ 2147483647 w 126"/>
              <a:gd name="T67" fmla="*/ 2147483647 h 175"/>
              <a:gd name="T68" fmla="*/ 2147483647 w 126"/>
              <a:gd name="T69" fmla="*/ 2147483647 h 175"/>
              <a:gd name="T70" fmla="*/ 2147483647 w 126"/>
              <a:gd name="T71" fmla="*/ 2147483647 h 175"/>
              <a:gd name="T72" fmla="*/ 2147483647 w 126"/>
              <a:gd name="T73" fmla="*/ 2147483647 h 175"/>
              <a:gd name="T74" fmla="*/ 2147483647 w 126"/>
              <a:gd name="T75" fmla="*/ 2147483647 h 175"/>
              <a:gd name="T76" fmla="*/ 2147483647 w 126"/>
              <a:gd name="T77" fmla="*/ 2147483647 h 175"/>
              <a:gd name="T78" fmla="*/ 2147483647 w 126"/>
              <a:gd name="T79" fmla="*/ 0 h 175"/>
              <a:gd name="T80" fmla="*/ 2147483647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6" name="Freeform 37"/>
          <p:cNvSpPr>
            <a:spLocks/>
          </p:cNvSpPr>
          <p:nvPr/>
        </p:nvSpPr>
        <p:spPr bwMode="auto">
          <a:xfrm>
            <a:off x="5012455" y="2593002"/>
            <a:ext cx="165100" cy="228600"/>
          </a:xfrm>
          <a:custGeom>
            <a:avLst/>
            <a:gdLst>
              <a:gd name="T0" fmla="*/ 2147483647 w 104"/>
              <a:gd name="T1" fmla="*/ 0 h 144"/>
              <a:gd name="T2" fmla="*/ 2147483647 w 104"/>
              <a:gd name="T3" fmla="*/ 2147483647 h 144"/>
              <a:gd name="T4" fmla="*/ 2147483647 w 104"/>
              <a:gd name="T5" fmla="*/ 2147483647 h 144"/>
              <a:gd name="T6" fmla="*/ 2147483647 w 104"/>
              <a:gd name="T7" fmla="*/ 2147483647 h 144"/>
              <a:gd name="T8" fmla="*/ 2147483647 w 104"/>
              <a:gd name="T9" fmla="*/ 2147483647 h 144"/>
              <a:gd name="T10" fmla="*/ 2147483647 w 104"/>
              <a:gd name="T11" fmla="*/ 2147483647 h 144"/>
              <a:gd name="T12" fmla="*/ 2147483647 w 104"/>
              <a:gd name="T13" fmla="*/ 2147483647 h 144"/>
              <a:gd name="T14" fmla="*/ 2147483647 w 104"/>
              <a:gd name="T15" fmla="*/ 2147483647 h 144"/>
              <a:gd name="T16" fmla="*/ 0 w 104"/>
              <a:gd name="T17" fmla="*/ 2147483647 h 144"/>
              <a:gd name="T18" fmla="*/ 2147483647 w 104"/>
              <a:gd name="T19" fmla="*/ 2147483647 h 144"/>
              <a:gd name="T20" fmla="*/ 2147483647 w 104"/>
              <a:gd name="T21" fmla="*/ 2147483647 h 144"/>
              <a:gd name="T22" fmla="*/ 2147483647 w 104"/>
              <a:gd name="T23" fmla="*/ 2147483647 h 144"/>
              <a:gd name="T24" fmla="*/ 2147483647 w 104"/>
              <a:gd name="T25" fmla="*/ 2147483647 h 144"/>
              <a:gd name="T26" fmla="*/ 2147483647 w 104"/>
              <a:gd name="T27" fmla="*/ 2147483647 h 144"/>
              <a:gd name="T28" fmla="*/ 2147483647 w 104"/>
              <a:gd name="T29" fmla="*/ 2147483647 h 144"/>
              <a:gd name="T30" fmla="*/ 2147483647 w 104"/>
              <a:gd name="T31" fmla="*/ 2147483647 h 144"/>
              <a:gd name="T32" fmla="*/ 2147483647 w 104"/>
              <a:gd name="T33" fmla="*/ 2147483647 h 144"/>
              <a:gd name="T34" fmla="*/ 2147483647 w 104"/>
              <a:gd name="T35" fmla="*/ 2147483647 h 144"/>
              <a:gd name="T36" fmla="*/ 2147483647 w 104"/>
              <a:gd name="T37" fmla="*/ 2147483647 h 144"/>
              <a:gd name="T38" fmla="*/ 2147483647 w 104"/>
              <a:gd name="T39" fmla="*/ 2147483647 h 144"/>
              <a:gd name="T40" fmla="*/ 2147483647 w 104"/>
              <a:gd name="T41" fmla="*/ 2147483647 h 144"/>
              <a:gd name="T42" fmla="*/ 2147483647 w 104"/>
              <a:gd name="T43" fmla="*/ 2147483647 h 144"/>
              <a:gd name="T44" fmla="*/ 2147483647 w 104"/>
              <a:gd name="T45" fmla="*/ 2147483647 h 144"/>
              <a:gd name="T46" fmla="*/ 2147483647 w 104"/>
              <a:gd name="T47" fmla="*/ 2147483647 h 144"/>
              <a:gd name="T48" fmla="*/ 2147483647 w 104"/>
              <a:gd name="T49" fmla="*/ 2147483647 h 144"/>
              <a:gd name="T50" fmla="*/ 2147483647 w 104"/>
              <a:gd name="T51" fmla="*/ 2147483647 h 144"/>
              <a:gd name="T52" fmla="*/ 2147483647 w 104"/>
              <a:gd name="T53" fmla="*/ 2147483647 h 144"/>
              <a:gd name="T54" fmla="*/ 2147483647 w 104"/>
              <a:gd name="T55" fmla="*/ 2147483647 h 144"/>
              <a:gd name="T56" fmla="*/ 2147483647 w 104"/>
              <a:gd name="T57" fmla="*/ 2147483647 h 144"/>
              <a:gd name="T58" fmla="*/ 2147483647 w 104"/>
              <a:gd name="T59" fmla="*/ 2147483647 h 144"/>
              <a:gd name="T60" fmla="*/ 2147483647 w 104"/>
              <a:gd name="T61" fmla="*/ 2147483647 h 144"/>
              <a:gd name="T62" fmla="*/ 2147483647 w 104"/>
              <a:gd name="T63" fmla="*/ 2147483647 h 144"/>
              <a:gd name="T64" fmla="*/ 2147483647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7" name="Freeform 38"/>
          <p:cNvSpPr>
            <a:spLocks/>
          </p:cNvSpPr>
          <p:nvPr/>
        </p:nvSpPr>
        <p:spPr bwMode="auto">
          <a:xfrm>
            <a:off x="5322018" y="2200890"/>
            <a:ext cx="236537" cy="328612"/>
          </a:xfrm>
          <a:custGeom>
            <a:avLst/>
            <a:gdLst>
              <a:gd name="T0" fmla="*/ 2147483647 w 149"/>
              <a:gd name="T1" fmla="*/ 0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2147483647 h 207"/>
              <a:gd name="T14" fmla="*/ 2147483647 w 149"/>
              <a:gd name="T15" fmla="*/ 2147483647 h 207"/>
              <a:gd name="T16" fmla="*/ 2147483647 w 149"/>
              <a:gd name="T17" fmla="*/ 2147483647 h 207"/>
              <a:gd name="T18" fmla="*/ 2147483647 w 149"/>
              <a:gd name="T19" fmla="*/ 2147483647 h 207"/>
              <a:gd name="T20" fmla="*/ 2147483647 w 149"/>
              <a:gd name="T21" fmla="*/ 2147483647 h 207"/>
              <a:gd name="T22" fmla="*/ 2147483647 w 149"/>
              <a:gd name="T23" fmla="*/ 2147483647 h 207"/>
              <a:gd name="T24" fmla="*/ 0 w 149"/>
              <a:gd name="T25" fmla="*/ 2147483647 h 207"/>
              <a:gd name="T26" fmla="*/ 2147483647 w 149"/>
              <a:gd name="T27" fmla="*/ 2147483647 h 207"/>
              <a:gd name="T28" fmla="*/ 2147483647 w 149"/>
              <a:gd name="T29" fmla="*/ 2147483647 h 207"/>
              <a:gd name="T30" fmla="*/ 2147483647 w 149"/>
              <a:gd name="T31" fmla="*/ 2147483647 h 207"/>
              <a:gd name="T32" fmla="*/ 2147483647 w 149"/>
              <a:gd name="T33" fmla="*/ 2147483647 h 207"/>
              <a:gd name="T34" fmla="*/ 2147483647 w 149"/>
              <a:gd name="T35" fmla="*/ 2147483647 h 207"/>
              <a:gd name="T36" fmla="*/ 2147483647 w 149"/>
              <a:gd name="T37" fmla="*/ 2147483647 h 207"/>
              <a:gd name="T38" fmla="*/ 2147483647 w 149"/>
              <a:gd name="T39" fmla="*/ 2147483647 h 207"/>
              <a:gd name="T40" fmla="*/ 2147483647 w 149"/>
              <a:gd name="T41" fmla="*/ 2147483647 h 207"/>
              <a:gd name="T42" fmla="*/ 2147483647 w 149"/>
              <a:gd name="T43" fmla="*/ 2147483647 h 207"/>
              <a:gd name="T44" fmla="*/ 2147483647 w 149"/>
              <a:gd name="T45" fmla="*/ 2147483647 h 207"/>
              <a:gd name="T46" fmla="*/ 2147483647 w 149"/>
              <a:gd name="T47" fmla="*/ 2147483647 h 207"/>
              <a:gd name="T48" fmla="*/ 2147483647 w 149"/>
              <a:gd name="T49" fmla="*/ 2147483647 h 207"/>
              <a:gd name="T50" fmla="*/ 2147483647 w 149"/>
              <a:gd name="T51" fmla="*/ 2147483647 h 207"/>
              <a:gd name="T52" fmla="*/ 2147483647 w 149"/>
              <a:gd name="T53" fmla="*/ 2147483647 h 207"/>
              <a:gd name="T54" fmla="*/ 2147483647 w 149"/>
              <a:gd name="T55" fmla="*/ 2147483647 h 207"/>
              <a:gd name="T56" fmla="*/ 2147483647 w 149"/>
              <a:gd name="T57" fmla="*/ 2147483647 h 207"/>
              <a:gd name="T58" fmla="*/ 2147483647 w 149"/>
              <a:gd name="T59" fmla="*/ 2147483647 h 207"/>
              <a:gd name="T60" fmla="*/ 2147483647 w 149"/>
              <a:gd name="T61" fmla="*/ 2147483647 h 207"/>
              <a:gd name="T62" fmla="*/ 2147483647 w 149"/>
              <a:gd name="T63" fmla="*/ 2147483647 h 207"/>
              <a:gd name="T64" fmla="*/ 2147483647 w 149"/>
              <a:gd name="T65" fmla="*/ 2147483647 h 207"/>
              <a:gd name="T66" fmla="*/ 2147483647 w 149"/>
              <a:gd name="T67" fmla="*/ 2147483647 h 207"/>
              <a:gd name="T68" fmla="*/ 2147483647 w 149"/>
              <a:gd name="T69" fmla="*/ 2147483647 h 207"/>
              <a:gd name="T70" fmla="*/ 2147483647 w 149"/>
              <a:gd name="T71" fmla="*/ 2147483647 h 207"/>
              <a:gd name="T72" fmla="*/ 2147483647 w 149"/>
              <a:gd name="T73" fmla="*/ 2147483647 h 207"/>
              <a:gd name="T74" fmla="*/ 2147483647 w 149"/>
              <a:gd name="T75" fmla="*/ 2147483647 h 207"/>
              <a:gd name="T76" fmla="*/ 2147483647 w 149"/>
              <a:gd name="T77" fmla="*/ 2147483647 h 207"/>
              <a:gd name="T78" fmla="*/ 2147483647 w 149"/>
              <a:gd name="T79" fmla="*/ 2147483647 h 207"/>
              <a:gd name="T80" fmla="*/ 2147483647 w 149"/>
              <a:gd name="T81" fmla="*/ 2147483647 h 207"/>
              <a:gd name="T82" fmla="*/ 2147483647 w 149"/>
              <a:gd name="T83" fmla="*/ 2147483647 h 207"/>
              <a:gd name="T84" fmla="*/ 2147483647 w 149"/>
              <a:gd name="T85" fmla="*/ 2147483647 h 207"/>
              <a:gd name="T86" fmla="*/ 2147483647 w 149"/>
              <a:gd name="T87" fmla="*/ 2147483647 h 207"/>
              <a:gd name="T88" fmla="*/ 2147483647 w 149"/>
              <a:gd name="T89" fmla="*/ 2147483647 h 207"/>
              <a:gd name="T90" fmla="*/ 2147483647 w 149"/>
              <a:gd name="T91" fmla="*/ 2147483647 h 207"/>
              <a:gd name="T92" fmla="*/ 2147483647 w 149"/>
              <a:gd name="T93" fmla="*/ 2147483647 h 207"/>
              <a:gd name="T94" fmla="*/ 2147483647 w 149"/>
              <a:gd name="T95" fmla="*/ 2147483647 h 207"/>
              <a:gd name="T96" fmla="*/ 2147483647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38" name="Freeform 39"/>
          <p:cNvSpPr>
            <a:spLocks/>
          </p:cNvSpPr>
          <p:nvPr/>
        </p:nvSpPr>
        <p:spPr bwMode="auto">
          <a:xfrm>
            <a:off x="5820493" y="1926252"/>
            <a:ext cx="334962" cy="871538"/>
          </a:xfrm>
          <a:custGeom>
            <a:avLst/>
            <a:gdLst>
              <a:gd name="T0" fmla="*/ 0 w 211"/>
              <a:gd name="T1" fmla="*/ 0 h 549"/>
              <a:gd name="T2" fmla="*/ 2147483647 w 211"/>
              <a:gd name="T3" fmla="*/ 2147483647 h 549"/>
              <a:gd name="T4" fmla="*/ 2147483647 w 211"/>
              <a:gd name="T5" fmla="*/ 2147483647 h 549"/>
              <a:gd name="T6" fmla="*/ 2147483647 w 211"/>
              <a:gd name="T7" fmla="*/ 2147483647 h 549"/>
              <a:gd name="T8" fmla="*/ 2147483647 w 211"/>
              <a:gd name="T9" fmla="*/ 2147483647 h 549"/>
              <a:gd name="T10" fmla="*/ 2147483647 w 211"/>
              <a:gd name="T11" fmla="*/ 2147483647 h 549"/>
              <a:gd name="T12" fmla="*/ 2147483647 w 211"/>
              <a:gd name="T13" fmla="*/ 2147483647 h 549"/>
              <a:gd name="T14" fmla="*/ 2147483647 w 211"/>
              <a:gd name="T15" fmla="*/ 2147483647 h 549"/>
              <a:gd name="T16" fmla="*/ 2147483647 w 211"/>
              <a:gd name="T17" fmla="*/ 2147483647 h 549"/>
              <a:gd name="T18" fmla="*/ 2147483647 w 211"/>
              <a:gd name="T19" fmla="*/ 2147483647 h 549"/>
              <a:gd name="T20" fmla="*/ 2147483647 w 211"/>
              <a:gd name="T21" fmla="*/ 2147483647 h 549"/>
              <a:gd name="T22" fmla="*/ 2147483647 w 211"/>
              <a:gd name="T23" fmla="*/ 2147483647 h 549"/>
              <a:gd name="T24" fmla="*/ 2147483647 w 211"/>
              <a:gd name="T25" fmla="*/ 2147483647 h 549"/>
              <a:gd name="T26" fmla="*/ 2147483647 w 211"/>
              <a:gd name="T27" fmla="*/ 2147483647 h 549"/>
              <a:gd name="T28" fmla="*/ 2147483647 w 211"/>
              <a:gd name="T29" fmla="*/ 2147483647 h 549"/>
              <a:gd name="T30" fmla="*/ 2147483647 w 211"/>
              <a:gd name="T31" fmla="*/ 2147483647 h 549"/>
              <a:gd name="T32" fmla="*/ 2147483647 w 211"/>
              <a:gd name="T33" fmla="*/ 2147483647 h 549"/>
              <a:gd name="T34" fmla="*/ 2147483647 w 211"/>
              <a:gd name="T35" fmla="*/ 2147483647 h 549"/>
              <a:gd name="T36" fmla="*/ 2147483647 w 211"/>
              <a:gd name="T37" fmla="*/ 2147483647 h 549"/>
              <a:gd name="T38" fmla="*/ 2147483647 w 211"/>
              <a:gd name="T39" fmla="*/ 2147483647 h 549"/>
              <a:gd name="T40" fmla="*/ 2147483647 w 211"/>
              <a:gd name="T41" fmla="*/ 2147483647 h 549"/>
              <a:gd name="T42" fmla="*/ 2147483647 w 211"/>
              <a:gd name="T43" fmla="*/ 2147483647 h 549"/>
              <a:gd name="T44" fmla="*/ 2147483647 w 211"/>
              <a:gd name="T45" fmla="*/ 2147483647 h 549"/>
              <a:gd name="T46" fmla="*/ 2147483647 w 211"/>
              <a:gd name="T47" fmla="*/ 2147483647 h 549"/>
              <a:gd name="T48" fmla="*/ 2147483647 w 211"/>
              <a:gd name="T49" fmla="*/ 2147483647 h 549"/>
              <a:gd name="T50" fmla="*/ 2147483647 w 211"/>
              <a:gd name="T51" fmla="*/ 2147483647 h 549"/>
              <a:gd name="T52" fmla="*/ 2147483647 w 211"/>
              <a:gd name="T53" fmla="*/ 2147483647 h 549"/>
              <a:gd name="T54" fmla="*/ 2147483647 w 211"/>
              <a:gd name="T55" fmla="*/ 2147483647 h 549"/>
              <a:gd name="T56" fmla="*/ 2147483647 w 211"/>
              <a:gd name="T57" fmla="*/ 2147483647 h 549"/>
              <a:gd name="T58" fmla="*/ 2147483647 w 211"/>
              <a:gd name="T59" fmla="*/ 2147483647 h 549"/>
              <a:gd name="T60" fmla="*/ 2147483647 w 211"/>
              <a:gd name="T61" fmla="*/ 2147483647 h 549"/>
              <a:gd name="T62" fmla="*/ 2147483647 w 211"/>
              <a:gd name="T63" fmla="*/ 2147483647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39" name="Freeform 40"/>
          <p:cNvSpPr>
            <a:spLocks/>
          </p:cNvSpPr>
          <p:nvPr/>
        </p:nvSpPr>
        <p:spPr bwMode="auto">
          <a:xfrm>
            <a:off x="5707780" y="2358052"/>
            <a:ext cx="155575" cy="333375"/>
          </a:xfrm>
          <a:custGeom>
            <a:avLst/>
            <a:gdLst>
              <a:gd name="T0" fmla="*/ 2147483647 w 98"/>
              <a:gd name="T1" fmla="*/ 0 h 210"/>
              <a:gd name="T2" fmla="*/ 2147483647 w 98"/>
              <a:gd name="T3" fmla="*/ 2147483647 h 210"/>
              <a:gd name="T4" fmla="*/ 2147483647 w 98"/>
              <a:gd name="T5" fmla="*/ 2147483647 h 210"/>
              <a:gd name="T6" fmla="*/ 2147483647 w 98"/>
              <a:gd name="T7" fmla="*/ 2147483647 h 210"/>
              <a:gd name="T8" fmla="*/ 2147483647 w 98"/>
              <a:gd name="T9" fmla="*/ 2147483647 h 210"/>
              <a:gd name="T10" fmla="*/ 2147483647 w 98"/>
              <a:gd name="T11" fmla="*/ 2147483647 h 210"/>
              <a:gd name="T12" fmla="*/ 2147483647 w 98"/>
              <a:gd name="T13" fmla="*/ 2147483647 h 210"/>
              <a:gd name="T14" fmla="*/ 2147483647 w 98"/>
              <a:gd name="T15" fmla="*/ 2147483647 h 210"/>
              <a:gd name="T16" fmla="*/ 2147483647 w 98"/>
              <a:gd name="T17" fmla="*/ 2147483647 h 210"/>
              <a:gd name="T18" fmla="*/ 2147483647 w 98"/>
              <a:gd name="T19" fmla="*/ 2147483647 h 210"/>
              <a:gd name="T20" fmla="*/ 2147483647 w 98"/>
              <a:gd name="T21" fmla="*/ 2147483647 h 210"/>
              <a:gd name="T22" fmla="*/ 2147483647 w 98"/>
              <a:gd name="T23" fmla="*/ 2147483647 h 210"/>
              <a:gd name="T24" fmla="*/ 2147483647 w 98"/>
              <a:gd name="T25" fmla="*/ 2147483647 h 210"/>
              <a:gd name="T26" fmla="*/ 2147483647 w 98"/>
              <a:gd name="T27" fmla="*/ 2147483647 h 210"/>
              <a:gd name="T28" fmla="*/ 2147483647 w 98"/>
              <a:gd name="T29" fmla="*/ 2147483647 h 210"/>
              <a:gd name="T30" fmla="*/ 2147483647 w 98"/>
              <a:gd name="T31" fmla="*/ 2147483647 h 210"/>
              <a:gd name="T32" fmla="*/ 2147483647 w 98"/>
              <a:gd name="T33" fmla="*/ 2147483647 h 210"/>
              <a:gd name="T34" fmla="*/ 2147483647 w 98"/>
              <a:gd name="T35" fmla="*/ 2147483647 h 210"/>
              <a:gd name="T36" fmla="*/ 2147483647 w 98"/>
              <a:gd name="T37" fmla="*/ 2147483647 h 210"/>
              <a:gd name="T38" fmla="*/ 2147483647 w 98"/>
              <a:gd name="T39" fmla="*/ 2147483647 h 210"/>
              <a:gd name="T40" fmla="*/ 2147483647 w 98"/>
              <a:gd name="T41" fmla="*/ 2147483647 h 210"/>
              <a:gd name="T42" fmla="*/ 2147483647 w 98"/>
              <a:gd name="T43" fmla="*/ 2147483647 h 210"/>
              <a:gd name="T44" fmla="*/ 2147483647 w 98"/>
              <a:gd name="T45" fmla="*/ 2147483647 h 210"/>
              <a:gd name="T46" fmla="*/ 2147483647 w 98"/>
              <a:gd name="T47" fmla="*/ 2147483647 h 210"/>
              <a:gd name="T48" fmla="*/ 2147483647 w 98"/>
              <a:gd name="T49" fmla="*/ 2147483647 h 210"/>
              <a:gd name="T50" fmla="*/ 2147483647 w 98"/>
              <a:gd name="T51" fmla="*/ 2147483647 h 210"/>
              <a:gd name="T52" fmla="*/ 2147483647 w 98"/>
              <a:gd name="T53" fmla="*/ 2147483647 h 210"/>
              <a:gd name="T54" fmla="*/ 2147483647 w 98"/>
              <a:gd name="T55" fmla="*/ 2147483647 h 210"/>
              <a:gd name="T56" fmla="*/ 2147483647 w 98"/>
              <a:gd name="T57" fmla="*/ 2147483647 h 210"/>
              <a:gd name="T58" fmla="*/ 2147483647 w 98"/>
              <a:gd name="T59" fmla="*/ 2147483647 h 210"/>
              <a:gd name="T60" fmla="*/ 2147483647 w 98"/>
              <a:gd name="T61" fmla="*/ 2147483647 h 210"/>
              <a:gd name="T62" fmla="*/ 2147483647 w 98"/>
              <a:gd name="T63" fmla="*/ 2147483647 h 210"/>
              <a:gd name="T64" fmla="*/ 2147483647 w 98"/>
              <a:gd name="T65" fmla="*/ 2147483647 h 210"/>
              <a:gd name="T66" fmla="*/ 2147483647 w 98"/>
              <a:gd name="T67" fmla="*/ 2147483647 h 210"/>
              <a:gd name="T68" fmla="*/ 2147483647 w 98"/>
              <a:gd name="T69" fmla="*/ 2147483647 h 210"/>
              <a:gd name="T70" fmla="*/ 2147483647 w 98"/>
              <a:gd name="T71" fmla="*/ 2147483647 h 210"/>
              <a:gd name="T72" fmla="*/ 0 w 98"/>
              <a:gd name="T73" fmla="*/ 2147483647 h 210"/>
              <a:gd name="T74" fmla="*/ 0 w 98"/>
              <a:gd name="T75" fmla="*/ 2147483647 h 210"/>
              <a:gd name="T76" fmla="*/ 2147483647 w 98"/>
              <a:gd name="T77" fmla="*/ 2147483647 h 210"/>
              <a:gd name="T78" fmla="*/ 2147483647 w 98"/>
              <a:gd name="T79" fmla="*/ 2147483647 h 210"/>
              <a:gd name="T80" fmla="*/ 2147483647 w 98"/>
              <a:gd name="T81" fmla="*/ 2147483647 h 210"/>
              <a:gd name="T82" fmla="*/ 2147483647 w 98"/>
              <a:gd name="T83" fmla="*/ 2147483647 h 210"/>
              <a:gd name="T84" fmla="*/ 2147483647 w 98"/>
              <a:gd name="T85" fmla="*/ 2147483647 h 210"/>
              <a:gd name="T86" fmla="*/ 2147483647 w 98"/>
              <a:gd name="T87" fmla="*/ 2147483647 h 210"/>
              <a:gd name="T88" fmla="*/ 2147483647 w 98"/>
              <a:gd name="T89" fmla="*/ 2147483647 h 210"/>
              <a:gd name="T90" fmla="*/ 2147483647 w 98"/>
              <a:gd name="T91" fmla="*/ 2147483647 h 210"/>
              <a:gd name="T92" fmla="*/ 2147483647 w 98"/>
              <a:gd name="T93" fmla="*/ 2147483647 h 210"/>
              <a:gd name="T94" fmla="*/ 2147483647 w 98"/>
              <a:gd name="T95" fmla="*/ 2147483647 h 210"/>
              <a:gd name="T96" fmla="*/ 2147483647 w 98"/>
              <a:gd name="T97" fmla="*/ 2147483647 h 210"/>
              <a:gd name="T98" fmla="*/ 2147483647 w 98"/>
              <a:gd name="T99" fmla="*/ 2147483647 h 210"/>
              <a:gd name="T100" fmla="*/ 2147483647 w 98"/>
              <a:gd name="T101" fmla="*/ 2147483647 h 210"/>
              <a:gd name="T102" fmla="*/ 2147483647 w 98"/>
              <a:gd name="T103" fmla="*/ 0 h 210"/>
              <a:gd name="T104" fmla="*/ 2147483647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40" name="Freeform 41"/>
          <p:cNvSpPr>
            <a:spLocks/>
          </p:cNvSpPr>
          <p:nvPr/>
        </p:nvSpPr>
        <p:spPr bwMode="auto">
          <a:xfrm>
            <a:off x="5707780" y="2358052"/>
            <a:ext cx="155575" cy="333375"/>
          </a:xfrm>
          <a:custGeom>
            <a:avLst/>
            <a:gdLst>
              <a:gd name="T0" fmla="*/ 2147483647 w 98"/>
              <a:gd name="T1" fmla="*/ 0 h 210"/>
              <a:gd name="T2" fmla="*/ 2147483647 w 98"/>
              <a:gd name="T3" fmla="*/ 2147483647 h 210"/>
              <a:gd name="T4" fmla="*/ 2147483647 w 98"/>
              <a:gd name="T5" fmla="*/ 2147483647 h 210"/>
              <a:gd name="T6" fmla="*/ 2147483647 w 98"/>
              <a:gd name="T7" fmla="*/ 2147483647 h 210"/>
              <a:gd name="T8" fmla="*/ 2147483647 w 98"/>
              <a:gd name="T9" fmla="*/ 2147483647 h 210"/>
              <a:gd name="T10" fmla="*/ 2147483647 w 98"/>
              <a:gd name="T11" fmla="*/ 2147483647 h 210"/>
              <a:gd name="T12" fmla="*/ 2147483647 w 98"/>
              <a:gd name="T13" fmla="*/ 2147483647 h 210"/>
              <a:gd name="T14" fmla="*/ 2147483647 w 98"/>
              <a:gd name="T15" fmla="*/ 2147483647 h 210"/>
              <a:gd name="T16" fmla="*/ 2147483647 w 98"/>
              <a:gd name="T17" fmla="*/ 2147483647 h 210"/>
              <a:gd name="T18" fmla="*/ 2147483647 w 98"/>
              <a:gd name="T19" fmla="*/ 2147483647 h 210"/>
              <a:gd name="T20" fmla="*/ 2147483647 w 98"/>
              <a:gd name="T21" fmla="*/ 2147483647 h 210"/>
              <a:gd name="T22" fmla="*/ 2147483647 w 98"/>
              <a:gd name="T23" fmla="*/ 2147483647 h 210"/>
              <a:gd name="T24" fmla="*/ 2147483647 w 98"/>
              <a:gd name="T25" fmla="*/ 2147483647 h 210"/>
              <a:gd name="T26" fmla="*/ 2147483647 w 98"/>
              <a:gd name="T27" fmla="*/ 2147483647 h 210"/>
              <a:gd name="T28" fmla="*/ 2147483647 w 98"/>
              <a:gd name="T29" fmla="*/ 2147483647 h 210"/>
              <a:gd name="T30" fmla="*/ 2147483647 w 98"/>
              <a:gd name="T31" fmla="*/ 2147483647 h 210"/>
              <a:gd name="T32" fmla="*/ 2147483647 w 98"/>
              <a:gd name="T33" fmla="*/ 2147483647 h 210"/>
              <a:gd name="T34" fmla="*/ 2147483647 w 98"/>
              <a:gd name="T35" fmla="*/ 2147483647 h 210"/>
              <a:gd name="T36" fmla="*/ 2147483647 w 98"/>
              <a:gd name="T37" fmla="*/ 2147483647 h 210"/>
              <a:gd name="T38" fmla="*/ 2147483647 w 98"/>
              <a:gd name="T39" fmla="*/ 2147483647 h 210"/>
              <a:gd name="T40" fmla="*/ 2147483647 w 98"/>
              <a:gd name="T41" fmla="*/ 2147483647 h 210"/>
              <a:gd name="T42" fmla="*/ 2147483647 w 98"/>
              <a:gd name="T43" fmla="*/ 2147483647 h 210"/>
              <a:gd name="T44" fmla="*/ 2147483647 w 98"/>
              <a:gd name="T45" fmla="*/ 2147483647 h 210"/>
              <a:gd name="T46" fmla="*/ 2147483647 w 98"/>
              <a:gd name="T47" fmla="*/ 2147483647 h 210"/>
              <a:gd name="T48" fmla="*/ 2147483647 w 98"/>
              <a:gd name="T49" fmla="*/ 2147483647 h 210"/>
              <a:gd name="T50" fmla="*/ 2147483647 w 98"/>
              <a:gd name="T51" fmla="*/ 2147483647 h 210"/>
              <a:gd name="T52" fmla="*/ 2147483647 w 98"/>
              <a:gd name="T53" fmla="*/ 2147483647 h 210"/>
              <a:gd name="T54" fmla="*/ 2147483647 w 98"/>
              <a:gd name="T55" fmla="*/ 2147483647 h 210"/>
              <a:gd name="T56" fmla="*/ 2147483647 w 98"/>
              <a:gd name="T57" fmla="*/ 2147483647 h 210"/>
              <a:gd name="T58" fmla="*/ 2147483647 w 98"/>
              <a:gd name="T59" fmla="*/ 2147483647 h 210"/>
              <a:gd name="T60" fmla="*/ 2147483647 w 98"/>
              <a:gd name="T61" fmla="*/ 2147483647 h 210"/>
              <a:gd name="T62" fmla="*/ 2147483647 w 98"/>
              <a:gd name="T63" fmla="*/ 2147483647 h 210"/>
              <a:gd name="T64" fmla="*/ 2147483647 w 98"/>
              <a:gd name="T65" fmla="*/ 2147483647 h 210"/>
              <a:gd name="T66" fmla="*/ 2147483647 w 98"/>
              <a:gd name="T67" fmla="*/ 2147483647 h 210"/>
              <a:gd name="T68" fmla="*/ 2147483647 w 98"/>
              <a:gd name="T69" fmla="*/ 2147483647 h 210"/>
              <a:gd name="T70" fmla="*/ 2147483647 w 98"/>
              <a:gd name="T71" fmla="*/ 2147483647 h 210"/>
              <a:gd name="T72" fmla="*/ 0 w 98"/>
              <a:gd name="T73" fmla="*/ 2147483647 h 210"/>
              <a:gd name="T74" fmla="*/ 0 w 98"/>
              <a:gd name="T75" fmla="*/ 2147483647 h 210"/>
              <a:gd name="T76" fmla="*/ 2147483647 w 98"/>
              <a:gd name="T77" fmla="*/ 2147483647 h 210"/>
              <a:gd name="T78" fmla="*/ 2147483647 w 98"/>
              <a:gd name="T79" fmla="*/ 2147483647 h 210"/>
              <a:gd name="T80" fmla="*/ 2147483647 w 98"/>
              <a:gd name="T81" fmla="*/ 2147483647 h 210"/>
              <a:gd name="T82" fmla="*/ 2147483647 w 98"/>
              <a:gd name="T83" fmla="*/ 2147483647 h 210"/>
              <a:gd name="T84" fmla="*/ 2147483647 w 98"/>
              <a:gd name="T85" fmla="*/ 2147483647 h 210"/>
              <a:gd name="T86" fmla="*/ 2147483647 w 98"/>
              <a:gd name="T87" fmla="*/ 2147483647 h 210"/>
              <a:gd name="T88" fmla="*/ 2147483647 w 98"/>
              <a:gd name="T89" fmla="*/ 2147483647 h 210"/>
              <a:gd name="T90" fmla="*/ 2147483647 w 98"/>
              <a:gd name="T91" fmla="*/ 2147483647 h 210"/>
              <a:gd name="T92" fmla="*/ 2147483647 w 98"/>
              <a:gd name="T93" fmla="*/ 2147483647 h 210"/>
              <a:gd name="T94" fmla="*/ 2147483647 w 98"/>
              <a:gd name="T95" fmla="*/ 2147483647 h 210"/>
              <a:gd name="T96" fmla="*/ 2147483647 w 98"/>
              <a:gd name="T97" fmla="*/ 2147483647 h 210"/>
              <a:gd name="T98" fmla="*/ 2147483647 w 98"/>
              <a:gd name="T99" fmla="*/ 2147483647 h 210"/>
              <a:gd name="T100" fmla="*/ 2147483647 w 98"/>
              <a:gd name="T101" fmla="*/ 2147483647 h 210"/>
              <a:gd name="T102" fmla="*/ 2147483647 w 98"/>
              <a:gd name="T103" fmla="*/ 0 h 210"/>
              <a:gd name="T104" fmla="*/ 2147483647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 name="Freeform 42"/>
          <p:cNvSpPr>
            <a:spLocks/>
          </p:cNvSpPr>
          <p:nvPr/>
        </p:nvSpPr>
        <p:spPr bwMode="auto">
          <a:xfrm>
            <a:off x="5439493" y="2246927"/>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42" name="Freeform 43"/>
          <p:cNvSpPr>
            <a:spLocks/>
          </p:cNvSpPr>
          <p:nvPr/>
        </p:nvSpPr>
        <p:spPr bwMode="auto">
          <a:xfrm>
            <a:off x="5439493" y="2246927"/>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a:solidFill>
              <a:srgbClr val="000000"/>
            </a:solidFill>
            <a:round/>
            <a:headEnd type="none" w="sm" len="sm"/>
            <a:tailEnd type="none" w="sm" len="sm"/>
          </a:ln>
        </p:spPr>
        <p:txBody>
          <a:bodyPr/>
          <a:lstStyle/>
          <a:p>
            <a:endParaRPr lang="es-MX"/>
          </a:p>
        </p:txBody>
      </p:sp>
      <p:sp>
        <p:nvSpPr>
          <p:cNvPr id="43" name="Freeform 44"/>
          <p:cNvSpPr>
            <a:spLocks/>
          </p:cNvSpPr>
          <p:nvPr/>
        </p:nvSpPr>
        <p:spPr bwMode="auto">
          <a:xfrm>
            <a:off x="5093418" y="2623165"/>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44" name="Freeform 45"/>
          <p:cNvSpPr>
            <a:spLocks/>
          </p:cNvSpPr>
          <p:nvPr/>
        </p:nvSpPr>
        <p:spPr bwMode="auto">
          <a:xfrm>
            <a:off x="5093418" y="2623165"/>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5" name="Freeform 46"/>
          <p:cNvSpPr>
            <a:spLocks/>
          </p:cNvSpPr>
          <p:nvPr/>
        </p:nvSpPr>
        <p:spPr bwMode="auto">
          <a:xfrm>
            <a:off x="5490293" y="2932727"/>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46" name="Freeform 47"/>
          <p:cNvSpPr>
            <a:spLocks/>
          </p:cNvSpPr>
          <p:nvPr/>
        </p:nvSpPr>
        <p:spPr bwMode="auto">
          <a:xfrm>
            <a:off x="5490293" y="2932727"/>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7" name="Freeform 48"/>
          <p:cNvSpPr>
            <a:spLocks/>
          </p:cNvSpPr>
          <p:nvPr/>
        </p:nvSpPr>
        <p:spPr bwMode="auto">
          <a:xfrm>
            <a:off x="5115643" y="3266102"/>
            <a:ext cx="103187" cy="200025"/>
          </a:xfrm>
          <a:custGeom>
            <a:avLst/>
            <a:gdLst>
              <a:gd name="T0" fmla="*/ 2147483647 w 65"/>
              <a:gd name="T1" fmla="*/ 0 h 126"/>
              <a:gd name="T2" fmla="*/ 2147483647 w 65"/>
              <a:gd name="T3" fmla="*/ 0 h 126"/>
              <a:gd name="T4" fmla="*/ 2147483647 w 65"/>
              <a:gd name="T5" fmla="*/ 2147483647 h 126"/>
              <a:gd name="T6" fmla="*/ 2147483647 w 65"/>
              <a:gd name="T7" fmla="*/ 2147483647 h 126"/>
              <a:gd name="T8" fmla="*/ 2147483647 w 65"/>
              <a:gd name="T9" fmla="*/ 2147483647 h 126"/>
              <a:gd name="T10" fmla="*/ 2147483647 w 65"/>
              <a:gd name="T11" fmla="*/ 2147483647 h 126"/>
              <a:gd name="T12" fmla="*/ 2147483647 w 65"/>
              <a:gd name="T13" fmla="*/ 2147483647 h 126"/>
              <a:gd name="T14" fmla="*/ 0 w 65"/>
              <a:gd name="T15" fmla="*/ 2147483647 h 126"/>
              <a:gd name="T16" fmla="*/ 0 w 65"/>
              <a:gd name="T17" fmla="*/ 2147483647 h 126"/>
              <a:gd name="T18" fmla="*/ 0 w 65"/>
              <a:gd name="T19" fmla="*/ 2147483647 h 126"/>
              <a:gd name="T20" fmla="*/ 2147483647 w 65"/>
              <a:gd name="T21" fmla="*/ 2147483647 h 126"/>
              <a:gd name="T22" fmla="*/ 2147483647 w 65"/>
              <a:gd name="T23" fmla="*/ 2147483647 h 126"/>
              <a:gd name="T24" fmla="*/ 2147483647 w 65"/>
              <a:gd name="T25" fmla="*/ 2147483647 h 126"/>
              <a:gd name="T26" fmla="*/ 2147483647 w 65"/>
              <a:gd name="T27" fmla="*/ 2147483647 h 126"/>
              <a:gd name="T28" fmla="*/ 2147483647 w 65"/>
              <a:gd name="T29" fmla="*/ 2147483647 h 126"/>
              <a:gd name="T30" fmla="*/ 2147483647 w 65"/>
              <a:gd name="T31" fmla="*/ 2147483647 h 126"/>
              <a:gd name="T32" fmla="*/ 2147483647 w 65"/>
              <a:gd name="T33" fmla="*/ 2147483647 h 126"/>
              <a:gd name="T34" fmla="*/ 2147483647 w 65"/>
              <a:gd name="T35" fmla="*/ 2147483647 h 126"/>
              <a:gd name="T36" fmla="*/ 2147483647 w 65"/>
              <a:gd name="T37" fmla="*/ 2147483647 h 126"/>
              <a:gd name="T38" fmla="*/ 2147483647 w 65"/>
              <a:gd name="T39" fmla="*/ 2147483647 h 126"/>
              <a:gd name="T40" fmla="*/ 2147483647 w 65"/>
              <a:gd name="T41" fmla="*/ 2147483647 h 126"/>
              <a:gd name="T42" fmla="*/ 2147483647 w 65"/>
              <a:gd name="T43" fmla="*/ 2147483647 h 126"/>
              <a:gd name="T44" fmla="*/ 2147483647 w 65"/>
              <a:gd name="T45" fmla="*/ 2147483647 h 126"/>
              <a:gd name="T46" fmla="*/ 2147483647 w 65"/>
              <a:gd name="T47" fmla="*/ 2147483647 h 126"/>
              <a:gd name="T48" fmla="*/ 2147483647 w 65"/>
              <a:gd name="T49" fmla="*/ 2147483647 h 126"/>
              <a:gd name="T50" fmla="*/ 2147483647 w 65"/>
              <a:gd name="T51" fmla="*/ 2147483647 h 126"/>
              <a:gd name="T52" fmla="*/ 2147483647 w 65"/>
              <a:gd name="T53" fmla="*/ 2147483647 h 126"/>
              <a:gd name="T54" fmla="*/ 2147483647 w 65"/>
              <a:gd name="T55" fmla="*/ 2147483647 h 126"/>
              <a:gd name="T56" fmla="*/ 2147483647 w 65"/>
              <a:gd name="T57" fmla="*/ 2147483647 h 126"/>
              <a:gd name="T58" fmla="*/ 2147483647 w 65"/>
              <a:gd name="T59" fmla="*/ 2147483647 h 126"/>
              <a:gd name="T60" fmla="*/ 2147483647 w 65"/>
              <a:gd name="T61" fmla="*/ 2147483647 h 126"/>
              <a:gd name="T62" fmla="*/ 2147483647 w 65"/>
              <a:gd name="T63" fmla="*/ 0 h 126"/>
              <a:gd name="T64" fmla="*/ 2147483647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48" name="Freeform 49"/>
          <p:cNvSpPr>
            <a:spLocks/>
          </p:cNvSpPr>
          <p:nvPr/>
        </p:nvSpPr>
        <p:spPr bwMode="auto">
          <a:xfrm>
            <a:off x="5115643" y="3266102"/>
            <a:ext cx="103187" cy="200025"/>
          </a:xfrm>
          <a:custGeom>
            <a:avLst/>
            <a:gdLst>
              <a:gd name="T0" fmla="*/ 2147483647 w 65"/>
              <a:gd name="T1" fmla="*/ 0 h 126"/>
              <a:gd name="T2" fmla="*/ 2147483647 w 65"/>
              <a:gd name="T3" fmla="*/ 0 h 126"/>
              <a:gd name="T4" fmla="*/ 2147483647 w 65"/>
              <a:gd name="T5" fmla="*/ 2147483647 h 126"/>
              <a:gd name="T6" fmla="*/ 2147483647 w 65"/>
              <a:gd name="T7" fmla="*/ 2147483647 h 126"/>
              <a:gd name="T8" fmla="*/ 2147483647 w 65"/>
              <a:gd name="T9" fmla="*/ 2147483647 h 126"/>
              <a:gd name="T10" fmla="*/ 2147483647 w 65"/>
              <a:gd name="T11" fmla="*/ 2147483647 h 126"/>
              <a:gd name="T12" fmla="*/ 2147483647 w 65"/>
              <a:gd name="T13" fmla="*/ 2147483647 h 126"/>
              <a:gd name="T14" fmla="*/ 0 w 65"/>
              <a:gd name="T15" fmla="*/ 2147483647 h 126"/>
              <a:gd name="T16" fmla="*/ 0 w 65"/>
              <a:gd name="T17" fmla="*/ 2147483647 h 126"/>
              <a:gd name="T18" fmla="*/ 0 w 65"/>
              <a:gd name="T19" fmla="*/ 2147483647 h 126"/>
              <a:gd name="T20" fmla="*/ 2147483647 w 65"/>
              <a:gd name="T21" fmla="*/ 2147483647 h 126"/>
              <a:gd name="T22" fmla="*/ 2147483647 w 65"/>
              <a:gd name="T23" fmla="*/ 2147483647 h 126"/>
              <a:gd name="T24" fmla="*/ 2147483647 w 65"/>
              <a:gd name="T25" fmla="*/ 2147483647 h 126"/>
              <a:gd name="T26" fmla="*/ 2147483647 w 65"/>
              <a:gd name="T27" fmla="*/ 2147483647 h 126"/>
              <a:gd name="T28" fmla="*/ 2147483647 w 65"/>
              <a:gd name="T29" fmla="*/ 2147483647 h 126"/>
              <a:gd name="T30" fmla="*/ 2147483647 w 65"/>
              <a:gd name="T31" fmla="*/ 2147483647 h 126"/>
              <a:gd name="T32" fmla="*/ 2147483647 w 65"/>
              <a:gd name="T33" fmla="*/ 2147483647 h 126"/>
              <a:gd name="T34" fmla="*/ 2147483647 w 65"/>
              <a:gd name="T35" fmla="*/ 2147483647 h 126"/>
              <a:gd name="T36" fmla="*/ 2147483647 w 65"/>
              <a:gd name="T37" fmla="*/ 2147483647 h 126"/>
              <a:gd name="T38" fmla="*/ 2147483647 w 65"/>
              <a:gd name="T39" fmla="*/ 2147483647 h 126"/>
              <a:gd name="T40" fmla="*/ 2147483647 w 65"/>
              <a:gd name="T41" fmla="*/ 2147483647 h 126"/>
              <a:gd name="T42" fmla="*/ 2147483647 w 65"/>
              <a:gd name="T43" fmla="*/ 2147483647 h 126"/>
              <a:gd name="T44" fmla="*/ 2147483647 w 65"/>
              <a:gd name="T45" fmla="*/ 2147483647 h 126"/>
              <a:gd name="T46" fmla="*/ 2147483647 w 65"/>
              <a:gd name="T47" fmla="*/ 2147483647 h 126"/>
              <a:gd name="T48" fmla="*/ 2147483647 w 65"/>
              <a:gd name="T49" fmla="*/ 2147483647 h 126"/>
              <a:gd name="T50" fmla="*/ 2147483647 w 65"/>
              <a:gd name="T51" fmla="*/ 2147483647 h 126"/>
              <a:gd name="T52" fmla="*/ 2147483647 w 65"/>
              <a:gd name="T53" fmla="*/ 2147483647 h 126"/>
              <a:gd name="T54" fmla="*/ 2147483647 w 65"/>
              <a:gd name="T55" fmla="*/ 2147483647 h 126"/>
              <a:gd name="T56" fmla="*/ 2147483647 w 65"/>
              <a:gd name="T57" fmla="*/ 2147483647 h 126"/>
              <a:gd name="T58" fmla="*/ 2147483647 w 65"/>
              <a:gd name="T59" fmla="*/ 2147483647 h 126"/>
              <a:gd name="T60" fmla="*/ 2147483647 w 65"/>
              <a:gd name="T61" fmla="*/ 2147483647 h 126"/>
              <a:gd name="T62" fmla="*/ 2147483647 w 65"/>
              <a:gd name="T63" fmla="*/ 0 h 126"/>
              <a:gd name="T64" fmla="*/ 2147483647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9" name="Freeform 50"/>
          <p:cNvSpPr>
            <a:spLocks/>
          </p:cNvSpPr>
          <p:nvPr/>
        </p:nvSpPr>
        <p:spPr bwMode="auto">
          <a:xfrm>
            <a:off x="4337768" y="2989877"/>
            <a:ext cx="1255712" cy="471488"/>
          </a:xfrm>
          <a:custGeom>
            <a:avLst/>
            <a:gdLst>
              <a:gd name="T0" fmla="*/ 2147483647 w 791"/>
              <a:gd name="T1" fmla="*/ 2147483647 h 297"/>
              <a:gd name="T2" fmla="*/ 2147483647 w 791"/>
              <a:gd name="T3" fmla="*/ 2147483647 h 297"/>
              <a:gd name="T4" fmla="*/ 2147483647 w 791"/>
              <a:gd name="T5" fmla="*/ 2147483647 h 297"/>
              <a:gd name="T6" fmla="*/ 2147483647 w 791"/>
              <a:gd name="T7" fmla="*/ 2147483647 h 297"/>
              <a:gd name="T8" fmla="*/ 2147483647 w 791"/>
              <a:gd name="T9" fmla="*/ 2147483647 h 297"/>
              <a:gd name="T10" fmla="*/ 2147483647 w 791"/>
              <a:gd name="T11" fmla="*/ 2147483647 h 297"/>
              <a:gd name="T12" fmla="*/ 2147483647 w 791"/>
              <a:gd name="T13" fmla="*/ 2147483647 h 297"/>
              <a:gd name="T14" fmla="*/ 2147483647 w 791"/>
              <a:gd name="T15" fmla="*/ 2147483647 h 297"/>
              <a:gd name="T16" fmla="*/ 2147483647 w 791"/>
              <a:gd name="T17" fmla="*/ 2147483647 h 297"/>
              <a:gd name="T18" fmla="*/ 2147483647 w 791"/>
              <a:gd name="T19" fmla="*/ 0 h 297"/>
              <a:gd name="T20" fmla="*/ 0 w 791"/>
              <a:gd name="T21" fmla="*/ 2147483647 h 297"/>
              <a:gd name="T22" fmla="*/ 2147483647 w 791"/>
              <a:gd name="T23" fmla="*/ 2147483647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50" name="Freeform 51"/>
          <p:cNvSpPr>
            <a:spLocks/>
          </p:cNvSpPr>
          <p:nvPr/>
        </p:nvSpPr>
        <p:spPr bwMode="auto">
          <a:xfrm>
            <a:off x="4337768" y="2989877"/>
            <a:ext cx="1255712" cy="471488"/>
          </a:xfrm>
          <a:custGeom>
            <a:avLst/>
            <a:gdLst>
              <a:gd name="T0" fmla="*/ 2147483647 w 791"/>
              <a:gd name="T1" fmla="*/ 2147483647 h 297"/>
              <a:gd name="T2" fmla="*/ 2147483647 w 791"/>
              <a:gd name="T3" fmla="*/ 2147483647 h 297"/>
              <a:gd name="T4" fmla="*/ 2147483647 w 791"/>
              <a:gd name="T5" fmla="*/ 2147483647 h 297"/>
              <a:gd name="T6" fmla="*/ 2147483647 w 791"/>
              <a:gd name="T7" fmla="*/ 2147483647 h 297"/>
              <a:gd name="T8" fmla="*/ 2147483647 w 791"/>
              <a:gd name="T9" fmla="*/ 2147483647 h 297"/>
              <a:gd name="T10" fmla="*/ 2147483647 w 791"/>
              <a:gd name="T11" fmla="*/ 2147483647 h 297"/>
              <a:gd name="T12" fmla="*/ 2147483647 w 791"/>
              <a:gd name="T13" fmla="*/ 2147483647 h 297"/>
              <a:gd name="T14" fmla="*/ 2147483647 w 791"/>
              <a:gd name="T15" fmla="*/ 2147483647 h 297"/>
              <a:gd name="T16" fmla="*/ 2147483647 w 791"/>
              <a:gd name="T17" fmla="*/ 2147483647 h 297"/>
              <a:gd name="T18" fmla="*/ 2147483647 w 791"/>
              <a:gd name="T19" fmla="*/ 0 h 297"/>
              <a:gd name="T20" fmla="*/ 0 w 791"/>
              <a:gd name="T21" fmla="*/ 2147483647 h 297"/>
              <a:gd name="T22" fmla="*/ 2147483647 w 791"/>
              <a:gd name="T23" fmla="*/ 2147483647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1" name="Freeform 52"/>
          <p:cNvSpPr>
            <a:spLocks/>
          </p:cNvSpPr>
          <p:nvPr/>
        </p:nvSpPr>
        <p:spPr bwMode="auto">
          <a:xfrm>
            <a:off x="4383805" y="3031152"/>
            <a:ext cx="1214438" cy="488950"/>
          </a:xfrm>
          <a:custGeom>
            <a:avLst/>
            <a:gdLst>
              <a:gd name="T0" fmla="*/ 0 w 765"/>
              <a:gd name="T1" fmla="*/ 2147483647 h 308"/>
              <a:gd name="T2" fmla="*/ 2147483647 w 765"/>
              <a:gd name="T3" fmla="*/ 2147483647 h 308"/>
              <a:gd name="T4" fmla="*/ 2147483647 w 765"/>
              <a:gd name="T5" fmla="*/ 2147483647 h 308"/>
              <a:gd name="T6" fmla="*/ 2147483647 w 765"/>
              <a:gd name="T7" fmla="*/ 2147483647 h 308"/>
              <a:gd name="T8" fmla="*/ 2147483647 w 765"/>
              <a:gd name="T9" fmla="*/ 2147483647 h 308"/>
              <a:gd name="T10" fmla="*/ 2147483647 w 765"/>
              <a:gd name="T11" fmla="*/ 2147483647 h 308"/>
              <a:gd name="T12" fmla="*/ 2147483647 w 765"/>
              <a:gd name="T13" fmla="*/ 2147483647 h 308"/>
              <a:gd name="T14" fmla="*/ 2147483647 w 765"/>
              <a:gd name="T15" fmla="*/ 2147483647 h 308"/>
              <a:gd name="T16" fmla="*/ 2147483647 w 765"/>
              <a:gd name="T17" fmla="*/ 2147483647 h 308"/>
              <a:gd name="T18" fmla="*/ 2147483647 w 765"/>
              <a:gd name="T19" fmla="*/ 2147483647 h 308"/>
              <a:gd name="T20" fmla="*/ 2147483647 w 765"/>
              <a:gd name="T21" fmla="*/ 0 h 308"/>
              <a:gd name="T22" fmla="*/ 0 w 765"/>
              <a:gd name="T23" fmla="*/ 2147483647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52" name="Freeform 53"/>
          <p:cNvSpPr>
            <a:spLocks/>
          </p:cNvSpPr>
          <p:nvPr/>
        </p:nvSpPr>
        <p:spPr bwMode="auto">
          <a:xfrm>
            <a:off x="4383805" y="3031152"/>
            <a:ext cx="1214438" cy="488950"/>
          </a:xfrm>
          <a:custGeom>
            <a:avLst/>
            <a:gdLst>
              <a:gd name="T0" fmla="*/ 0 w 765"/>
              <a:gd name="T1" fmla="*/ 2147483647 h 308"/>
              <a:gd name="T2" fmla="*/ 2147483647 w 765"/>
              <a:gd name="T3" fmla="*/ 2147483647 h 308"/>
              <a:gd name="T4" fmla="*/ 2147483647 w 765"/>
              <a:gd name="T5" fmla="*/ 2147483647 h 308"/>
              <a:gd name="T6" fmla="*/ 2147483647 w 765"/>
              <a:gd name="T7" fmla="*/ 2147483647 h 308"/>
              <a:gd name="T8" fmla="*/ 2147483647 w 765"/>
              <a:gd name="T9" fmla="*/ 2147483647 h 308"/>
              <a:gd name="T10" fmla="*/ 2147483647 w 765"/>
              <a:gd name="T11" fmla="*/ 2147483647 h 308"/>
              <a:gd name="T12" fmla="*/ 2147483647 w 765"/>
              <a:gd name="T13" fmla="*/ 2147483647 h 308"/>
              <a:gd name="T14" fmla="*/ 2147483647 w 765"/>
              <a:gd name="T15" fmla="*/ 2147483647 h 308"/>
              <a:gd name="T16" fmla="*/ 2147483647 w 765"/>
              <a:gd name="T17" fmla="*/ 2147483647 h 308"/>
              <a:gd name="T18" fmla="*/ 2147483647 w 765"/>
              <a:gd name="T19" fmla="*/ 2147483647 h 308"/>
              <a:gd name="T20" fmla="*/ 2147483647 w 765"/>
              <a:gd name="T21" fmla="*/ 0 h 308"/>
              <a:gd name="T22" fmla="*/ 0 w 765"/>
              <a:gd name="T23" fmla="*/ 2147483647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3" name="Freeform 54"/>
          <p:cNvSpPr>
            <a:spLocks/>
          </p:cNvSpPr>
          <p:nvPr/>
        </p:nvSpPr>
        <p:spPr bwMode="auto">
          <a:xfrm>
            <a:off x="3537668" y="2056427"/>
            <a:ext cx="1331912" cy="2268538"/>
          </a:xfrm>
          <a:custGeom>
            <a:avLst/>
            <a:gdLst>
              <a:gd name="T0" fmla="*/ 2147483647 w 839"/>
              <a:gd name="T1" fmla="*/ 2147483647 h 1429"/>
              <a:gd name="T2" fmla="*/ 2147483647 w 839"/>
              <a:gd name="T3" fmla="*/ 2147483647 h 1429"/>
              <a:gd name="T4" fmla="*/ 2147483647 w 839"/>
              <a:gd name="T5" fmla="*/ 2147483647 h 1429"/>
              <a:gd name="T6" fmla="*/ 2147483647 w 839"/>
              <a:gd name="T7" fmla="*/ 2147483647 h 1429"/>
              <a:gd name="T8" fmla="*/ 2147483647 w 839"/>
              <a:gd name="T9" fmla="*/ 2147483647 h 1429"/>
              <a:gd name="T10" fmla="*/ 2147483647 w 839"/>
              <a:gd name="T11" fmla="*/ 2147483647 h 1429"/>
              <a:gd name="T12" fmla="*/ 2147483647 w 839"/>
              <a:gd name="T13" fmla="*/ 2147483647 h 1429"/>
              <a:gd name="T14" fmla="*/ 2147483647 w 839"/>
              <a:gd name="T15" fmla="*/ 2147483647 h 1429"/>
              <a:gd name="T16" fmla="*/ 2147483647 w 839"/>
              <a:gd name="T17" fmla="*/ 2147483647 h 1429"/>
              <a:gd name="T18" fmla="*/ 2147483647 w 839"/>
              <a:gd name="T19" fmla="*/ 2147483647 h 1429"/>
              <a:gd name="T20" fmla="*/ 2147483647 w 839"/>
              <a:gd name="T21" fmla="*/ 2147483647 h 1429"/>
              <a:gd name="T22" fmla="*/ 2147483647 w 839"/>
              <a:gd name="T23" fmla="*/ 2147483647 h 1429"/>
              <a:gd name="T24" fmla="*/ 2147483647 w 839"/>
              <a:gd name="T25" fmla="*/ 2147483647 h 1429"/>
              <a:gd name="T26" fmla="*/ 2147483647 w 839"/>
              <a:gd name="T27" fmla="*/ 2147483647 h 1429"/>
              <a:gd name="T28" fmla="*/ 2147483647 w 839"/>
              <a:gd name="T29" fmla="*/ 2147483647 h 1429"/>
              <a:gd name="T30" fmla="*/ 2147483647 w 839"/>
              <a:gd name="T31" fmla="*/ 2147483647 h 1429"/>
              <a:gd name="T32" fmla="*/ 2147483647 w 839"/>
              <a:gd name="T33" fmla="*/ 2147483647 h 1429"/>
              <a:gd name="T34" fmla="*/ 2147483647 w 839"/>
              <a:gd name="T35" fmla="*/ 2147483647 h 1429"/>
              <a:gd name="T36" fmla="*/ 2147483647 w 839"/>
              <a:gd name="T37" fmla="*/ 2147483647 h 1429"/>
              <a:gd name="T38" fmla="*/ 2147483647 w 839"/>
              <a:gd name="T39" fmla="*/ 2147483647 h 1429"/>
              <a:gd name="T40" fmla="*/ 2147483647 w 839"/>
              <a:gd name="T41" fmla="*/ 2147483647 h 1429"/>
              <a:gd name="T42" fmla="*/ 2147483647 w 839"/>
              <a:gd name="T43" fmla="*/ 2147483647 h 1429"/>
              <a:gd name="T44" fmla="*/ 2147483647 w 839"/>
              <a:gd name="T45" fmla="*/ 2147483647 h 1429"/>
              <a:gd name="T46" fmla="*/ 2147483647 w 839"/>
              <a:gd name="T47" fmla="*/ 2147483647 h 1429"/>
              <a:gd name="T48" fmla="*/ 2147483647 w 839"/>
              <a:gd name="T49" fmla="*/ 2147483647 h 1429"/>
              <a:gd name="T50" fmla="*/ 2147483647 w 839"/>
              <a:gd name="T51" fmla="*/ 2147483647 h 1429"/>
              <a:gd name="T52" fmla="*/ 2147483647 w 839"/>
              <a:gd name="T53" fmla="*/ 2147483647 h 1429"/>
              <a:gd name="T54" fmla="*/ 2147483647 w 839"/>
              <a:gd name="T55" fmla="*/ 2147483647 h 1429"/>
              <a:gd name="T56" fmla="*/ 2147483647 w 839"/>
              <a:gd name="T57" fmla="*/ 2147483647 h 1429"/>
              <a:gd name="T58" fmla="*/ 2147483647 w 839"/>
              <a:gd name="T59" fmla="*/ 2147483647 h 1429"/>
              <a:gd name="T60" fmla="*/ 2147483647 w 839"/>
              <a:gd name="T61" fmla="*/ 2147483647 h 1429"/>
              <a:gd name="T62" fmla="*/ 2147483647 w 839"/>
              <a:gd name="T63" fmla="*/ 2147483647 h 1429"/>
              <a:gd name="T64" fmla="*/ 2147483647 w 839"/>
              <a:gd name="T65" fmla="*/ 2147483647 h 1429"/>
              <a:gd name="T66" fmla="*/ 2147483647 w 839"/>
              <a:gd name="T67" fmla="*/ 2147483647 h 1429"/>
              <a:gd name="T68" fmla="*/ 2147483647 w 839"/>
              <a:gd name="T69" fmla="*/ 2147483647 h 1429"/>
              <a:gd name="T70" fmla="*/ 2147483647 w 839"/>
              <a:gd name="T71" fmla="*/ 2147483647 h 1429"/>
              <a:gd name="T72" fmla="*/ 2147483647 w 839"/>
              <a:gd name="T73" fmla="*/ 2147483647 h 1429"/>
              <a:gd name="T74" fmla="*/ 2147483647 w 839"/>
              <a:gd name="T75" fmla="*/ 2147483647 h 1429"/>
              <a:gd name="T76" fmla="*/ 2147483647 w 839"/>
              <a:gd name="T77" fmla="*/ 2147483647 h 1429"/>
              <a:gd name="T78" fmla="*/ 2147483647 w 839"/>
              <a:gd name="T79" fmla="*/ 2147483647 h 1429"/>
              <a:gd name="T80" fmla="*/ 2147483647 w 839"/>
              <a:gd name="T81" fmla="*/ 2147483647 h 1429"/>
              <a:gd name="T82" fmla="*/ 2147483647 w 839"/>
              <a:gd name="T83" fmla="*/ 2147483647 h 1429"/>
              <a:gd name="T84" fmla="*/ 2147483647 w 839"/>
              <a:gd name="T85" fmla="*/ 2147483647 h 1429"/>
              <a:gd name="T86" fmla="*/ 2147483647 w 839"/>
              <a:gd name="T87" fmla="*/ 2147483647 h 1429"/>
              <a:gd name="T88" fmla="*/ 2147483647 w 839"/>
              <a:gd name="T89" fmla="*/ 2147483647 h 1429"/>
              <a:gd name="T90" fmla="*/ 2147483647 w 839"/>
              <a:gd name="T91" fmla="*/ 2147483647 h 1429"/>
              <a:gd name="T92" fmla="*/ 2147483647 w 839"/>
              <a:gd name="T93" fmla="*/ 2147483647 h 1429"/>
              <a:gd name="T94" fmla="*/ 2147483647 w 839"/>
              <a:gd name="T95" fmla="*/ 2147483647 h 1429"/>
              <a:gd name="T96" fmla="*/ 2147483647 w 839"/>
              <a:gd name="T97" fmla="*/ 2147483647 h 1429"/>
              <a:gd name="T98" fmla="*/ 2147483647 w 839"/>
              <a:gd name="T99" fmla="*/ 2147483647 h 1429"/>
              <a:gd name="T100" fmla="*/ 2147483647 w 839"/>
              <a:gd name="T101" fmla="*/ 2147483647 h 1429"/>
              <a:gd name="T102" fmla="*/ 2147483647 w 839"/>
              <a:gd name="T103" fmla="*/ 2147483647 h 1429"/>
              <a:gd name="T104" fmla="*/ 2147483647 w 839"/>
              <a:gd name="T105" fmla="*/ 2147483647 h 1429"/>
              <a:gd name="T106" fmla="*/ 2147483647 w 839"/>
              <a:gd name="T107" fmla="*/ 2147483647 h 1429"/>
              <a:gd name="T108" fmla="*/ 2147483647 w 839"/>
              <a:gd name="T109" fmla="*/ 2147483647 h 1429"/>
              <a:gd name="T110" fmla="*/ 2147483647 w 839"/>
              <a:gd name="T111" fmla="*/ 2147483647 h 1429"/>
              <a:gd name="T112" fmla="*/ 2147483647 w 839"/>
              <a:gd name="T113" fmla="*/ 2147483647 h 1429"/>
              <a:gd name="T114" fmla="*/ 2147483647 w 839"/>
              <a:gd name="T115" fmla="*/ 2147483647 h 1429"/>
              <a:gd name="T116" fmla="*/ 2147483647 w 839"/>
              <a:gd name="T117" fmla="*/ 2147483647 h 1429"/>
              <a:gd name="T118" fmla="*/ 2147483647 w 839"/>
              <a:gd name="T119" fmla="*/ 2147483647 h 1429"/>
              <a:gd name="T120" fmla="*/ 2147483647 w 839"/>
              <a:gd name="T121" fmla="*/ 2147483647 h 1429"/>
              <a:gd name="T122" fmla="*/ 2147483647 w 839"/>
              <a:gd name="T123" fmla="*/ 2147483647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54" name="Freeform 55"/>
          <p:cNvSpPr>
            <a:spLocks/>
          </p:cNvSpPr>
          <p:nvPr/>
        </p:nvSpPr>
        <p:spPr bwMode="auto">
          <a:xfrm>
            <a:off x="3537668" y="2056427"/>
            <a:ext cx="1331912" cy="2268538"/>
          </a:xfrm>
          <a:custGeom>
            <a:avLst/>
            <a:gdLst>
              <a:gd name="T0" fmla="*/ 2147483647 w 839"/>
              <a:gd name="T1" fmla="*/ 2147483647 h 1429"/>
              <a:gd name="T2" fmla="*/ 2147483647 w 839"/>
              <a:gd name="T3" fmla="*/ 2147483647 h 1429"/>
              <a:gd name="T4" fmla="*/ 2147483647 w 839"/>
              <a:gd name="T5" fmla="*/ 2147483647 h 1429"/>
              <a:gd name="T6" fmla="*/ 2147483647 w 839"/>
              <a:gd name="T7" fmla="*/ 2147483647 h 1429"/>
              <a:gd name="T8" fmla="*/ 2147483647 w 839"/>
              <a:gd name="T9" fmla="*/ 2147483647 h 1429"/>
              <a:gd name="T10" fmla="*/ 2147483647 w 839"/>
              <a:gd name="T11" fmla="*/ 2147483647 h 1429"/>
              <a:gd name="T12" fmla="*/ 2147483647 w 839"/>
              <a:gd name="T13" fmla="*/ 2147483647 h 1429"/>
              <a:gd name="T14" fmla="*/ 2147483647 w 839"/>
              <a:gd name="T15" fmla="*/ 2147483647 h 1429"/>
              <a:gd name="T16" fmla="*/ 2147483647 w 839"/>
              <a:gd name="T17" fmla="*/ 2147483647 h 1429"/>
              <a:gd name="T18" fmla="*/ 2147483647 w 839"/>
              <a:gd name="T19" fmla="*/ 2147483647 h 1429"/>
              <a:gd name="T20" fmla="*/ 2147483647 w 839"/>
              <a:gd name="T21" fmla="*/ 2147483647 h 1429"/>
              <a:gd name="T22" fmla="*/ 2147483647 w 839"/>
              <a:gd name="T23" fmla="*/ 2147483647 h 1429"/>
              <a:gd name="T24" fmla="*/ 2147483647 w 839"/>
              <a:gd name="T25" fmla="*/ 2147483647 h 1429"/>
              <a:gd name="T26" fmla="*/ 2147483647 w 839"/>
              <a:gd name="T27" fmla="*/ 2147483647 h 1429"/>
              <a:gd name="T28" fmla="*/ 2147483647 w 839"/>
              <a:gd name="T29" fmla="*/ 2147483647 h 1429"/>
              <a:gd name="T30" fmla="*/ 2147483647 w 839"/>
              <a:gd name="T31" fmla="*/ 2147483647 h 1429"/>
              <a:gd name="T32" fmla="*/ 2147483647 w 839"/>
              <a:gd name="T33" fmla="*/ 2147483647 h 1429"/>
              <a:gd name="T34" fmla="*/ 2147483647 w 839"/>
              <a:gd name="T35" fmla="*/ 2147483647 h 1429"/>
              <a:gd name="T36" fmla="*/ 2147483647 w 839"/>
              <a:gd name="T37" fmla="*/ 2147483647 h 1429"/>
              <a:gd name="T38" fmla="*/ 2147483647 w 839"/>
              <a:gd name="T39" fmla="*/ 2147483647 h 1429"/>
              <a:gd name="T40" fmla="*/ 2147483647 w 839"/>
              <a:gd name="T41" fmla="*/ 2147483647 h 1429"/>
              <a:gd name="T42" fmla="*/ 2147483647 w 839"/>
              <a:gd name="T43" fmla="*/ 2147483647 h 1429"/>
              <a:gd name="T44" fmla="*/ 2147483647 w 839"/>
              <a:gd name="T45" fmla="*/ 2147483647 h 1429"/>
              <a:gd name="T46" fmla="*/ 2147483647 w 839"/>
              <a:gd name="T47" fmla="*/ 2147483647 h 1429"/>
              <a:gd name="T48" fmla="*/ 2147483647 w 839"/>
              <a:gd name="T49" fmla="*/ 2147483647 h 1429"/>
              <a:gd name="T50" fmla="*/ 2147483647 w 839"/>
              <a:gd name="T51" fmla="*/ 2147483647 h 1429"/>
              <a:gd name="T52" fmla="*/ 2147483647 w 839"/>
              <a:gd name="T53" fmla="*/ 2147483647 h 1429"/>
              <a:gd name="T54" fmla="*/ 2147483647 w 839"/>
              <a:gd name="T55" fmla="*/ 2147483647 h 1429"/>
              <a:gd name="T56" fmla="*/ 2147483647 w 839"/>
              <a:gd name="T57" fmla="*/ 2147483647 h 1429"/>
              <a:gd name="T58" fmla="*/ 2147483647 w 839"/>
              <a:gd name="T59" fmla="*/ 2147483647 h 1429"/>
              <a:gd name="T60" fmla="*/ 2147483647 w 839"/>
              <a:gd name="T61" fmla="*/ 2147483647 h 1429"/>
              <a:gd name="T62" fmla="*/ 2147483647 w 839"/>
              <a:gd name="T63" fmla="*/ 2147483647 h 1429"/>
              <a:gd name="T64" fmla="*/ 2147483647 w 839"/>
              <a:gd name="T65" fmla="*/ 2147483647 h 1429"/>
              <a:gd name="T66" fmla="*/ 2147483647 w 839"/>
              <a:gd name="T67" fmla="*/ 2147483647 h 1429"/>
              <a:gd name="T68" fmla="*/ 2147483647 w 839"/>
              <a:gd name="T69" fmla="*/ 2147483647 h 1429"/>
              <a:gd name="T70" fmla="*/ 2147483647 w 839"/>
              <a:gd name="T71" fmla="*/ 2147483647 h 1429"/>
              <a:gd name="T72" fmla="*/ 2147483647 w 839"/>
              <a:gd name="T73" fmla="*/ 2147483647 h 1429"/>
              <a:gd name="T74" fmla="*/ 2147483647 w 839"/>
              <a:gd name="T75" fmla="*/ 2147483647 h 1429"/>
              <a:gd name="T76" fmla="*/ 2147483647 w 839"/>
              <a:gd name="T77" fmla="*/ 2147483647 h 1429"/>
              <a:gd name="T78" fmla="*/ 2147483647 w 839"/>
              <a:gd name="T79" fmla="*/ 2147483647 h 1429"/>
              <a:gd name="T80" fmla="*/ 2147483647 w 839"/>
              <a:gd name="T81" fmla="*/ 2147483647 h 1429"/>
              <a:gd name="T82" fmla="*/ 2147483647 w 839"/>
              <a:gd name="T83" fmla="*/ 2147483647 h 1429"/>
              <a:gd name="T84" fmla="*/ 2147483647 w 839"/>
              <a:gd name="T85" fmla="*/ 2147483647 h 1429"/>
              <a:gd name="T86" fmla="*/ 2147483647 w 839"/>
              <a:gd name="T87" fmla="*/ 2147483647 h 1429"/>
              <a:gd name="T88" fmla="*/ 2147483647 w 839"/>
              <a:gd name="T89" fmla="*/ 2147483647 h 1429"/>
              <a:gd name="T90" fmla="*/ 2147483647 w 839"/>
              <a:gd name="T91" fmla="*/ 2147483647 h 1429"/>
              <a:gd name="T92" fmla="*/ 2147483647 w 839"/>
              <a:gd name="T93" fmla="*/ 2147483647 h 1429"/>
              <a:gd name="T94" fmla="*/ 2147483647 w 839"/>
              <a:gd name="T95" fmla="*/ 2147483647 h 1429"/>
              <a:gd name="T96" fmla="*/ 2147483647 w 839"/>
              <a:gd name="T97" fmla="*/ 2147483647 h 1429"/>
              <a:gd name="T98" fmla="*/ 2147483647 w 839"/>
              <a:gd name="T99" fmla="*/ 2147483647 h 1429"/>
              <a:gd name="T100" fmla="*/ 2147483647 w 839"/>
              <a:gd name="T101" fmla="*/ 2147483647 h 1429"/>
              <a:gd name="T102" fmla="*/ 2147483647 w 839"/>
              <a:gd name="T103" fmla="*/ 2147483647 h 1429"/>
              <a:gd name="T104" fmla="*/ 2147483647 w 839"/>
              <a:gd name="T105" fmla="*/ 2147483647 h 1429"/>
              <a:gd name="T106" fmla="*/ 2147483647 w 839"/>
              <a:gd name="T107" fmla="*/ 2147483647 h 1429"/>
              <a:gd name="T108" fmla="*/ 2147483647 w 839"/>
              <a:gd name="T109" fmla="*/ 2147483647 h 1429"/>
              <a:gd name="T110" fmla="*/ 2147483647 w 839"/>
              <a:gd name="T111" fmla="*/ 2147483647 h 1429"/>
              <a:gd name="T112" fmla="*/ 2147483647 w 839"/>
              <a:gd name="T113" fmla="*/ 2147483647 h 1429"/>
              <a:gd name="T114" fmla="*/ 2147483647 w 839"/>
              <a:gd name="T115" fmla="*/ 2147483647 h 1429"/>
              <a:gd name="T116" fmla="*/ 2147483647 w 839"/>
              <a:gd name="T117" fmla="*/ 2147483647 h 1429"/>
              <a:gd name="T118" fmla="*/ 2147483647 w 839"/>
              <a:gd name="T119" fmla="*/ 2147483647 h 1429"/>
              <a:gd name="T120" fmla="*/ 2147483647 w 839"/>
              <a:gd name="T121" fmla="*/ 2147483647 h 1429"/>
              <a:gd name="T122" fmla="*/ 2147483647 w 839"/>
              <a:gd name="T123" fmla="*/ 2147483647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5" name="Freeform 56"/>
          <p:cNvSpPr>
            <a:spLocks/>
          </p:cNvSpPr>
          <p:nvPr/>
        </p:nvSpPr>
        <p:spPr bwMode="auto">
          <a:xfrm>
            <a:off x="4723530" y="2056427"/>
            <a:ext cx="500063" cy="2268538"/>
          </a:xfrm>
          <a:custGeom>
            <a:avLst/>
            <a:gdLst>
              <a:gd name="T0" fmla="*/ 2147483647 w 315"/>
              <a:gd name="T1" fmla="*/ 2147483647 h 1429"/>
              <a:gd name="T2" fmla="*/ 2147483647 w 315"/>
              <a:gd name="T3" fmla="*/ 2147483647 h 1429"/>
              <a:gd name="T4" fmla="*/ 2147483647 w 315"/>
              <a:gd name="T5" fmla="*/ 2147483647 h 1429"/>
              <a:gd name="T6" fmla="*/ 2147483647 w 315"/>
              <a:gd name="T7" fmla="*/ 2147483647 h 1429"/>
              <a:gd name="T8" fmla="*/ 2147483647 w 315"/>
              <a:gd name="T9" fmla="*/ 2147483647 h 1429"/>
              <a:gd name="T10" fmla="*/ 2147483647 w 315"/>
              <a:gd name="T11" fmla="*/ 2147483647 h 1429"/>
              <a:gd name="T12" fmla="*/ 2147483647 w 315"/>
              <a:gd name="T13" fmla="*/ 2147483647 h 1429"/>
              <a:gd name="T14" fmla="*/ 2147483647 w 315"/>
              <a:gd name="T15" fmla="*/ 2147483647 h 1429"/>
              <a:gd name="T16" fmla="*/ 2147483647 w 315"/>
              <a:gd name="T17" fmla="*/ 2147483647 h 1429"/>
              <a:gd name="T18" fmla="*/ 2147483647 w 315"/>
              <a:gd name="T19" fmla="*/ 2147483647 h 1429"/>
              <a:gd name="T20" fmla="*/ 2147483647 w 315"/>
              <a:gd name="T21" fmla="*/ 2147483647 h 1429"/>
              <a:gd name="T22" fmla="*/ 2147483647 w 315"/>
              <a:gd name="T23" fmla="*/ 2147483647 h 1429"/>
              <a:gd name="T24" fmla="*/ 2147483647 w 315"/>
              <a:gd name="T25" fmla="*/ 2147483647 h 1429"/>
              <a:gd name="T26" fmla="*/ 2147483647 w 315"/>
              <a:gd name="T27" fmla="*/ 2147483647 h 1429"/>
              <a:gd name="T28" fmla="*/ 2147483647 w 315"/>
              <a:gd name="T29" fmla="*/ 2147483647 h 1429"/>
              <a:gd name="T30" fmla="*/ 2147483647 w 315"/>
              <a:gd name="T31" fmla="*/ 2147483647 h 1429"/>
              <a:gd name="T32" fmla="*/ 2147483647 w 315"/>
              <a:gd name="T33" fmla="*/ 2147483647 h 1429"/>
              <a:gd name="T34" fmla="*/ 2147483647 w 315"/>
              <a:gd name="T35" fmla="*/ 2147483647 h 1429"/>
              <a:gd name="T36" fmla="*/ 2147483647 w 315"/>
              <a:gd name="T37" fmla="*/ 2147483647 h 1429"/>
              <a:gd name="T38" fmla="*/ 2147483647 w 315"/>
              <a:gd name="T39" fmla="*/ 2147483647 h 1429"/>
              <a:gd name="T40" fmla="*/ 2147483647 w 315"/>
              <a:gd name="T41" fmla="*/ 2147483647 h 1429"/>
              <a:gd name="T42" fmla="*/ 2147483647 w 315"/>
              <a:gd name="T43" fmla="*/ 2147483647 h 1429"/>
              <a:gd name="T44" fmla="*/ 2147483647 w 315"/>
              <a:gd name="T45" fmla="*/ 2147483647 h 1429"/>
              <a:gd name="T46" fmla="*/ 2147483647 w 315"/>
              <a:gd name="T47" fmla="*/ 2147483647 h 1429"/>
              <a:gd name="T48" fmla="*/ 2147483647 w 315"/>
              <a:gd name="T49" fmla="*/ 2147483647 h 1429"/>
              <a:gd name="T50" fmla="*/ 2147483647 w 315"/>
              <a:gd name="T51" fmla="*/ 2147483647 h 1429"/>
              <a:gd name="T52" fmla="*/ 2147483647 w 315"/>
              <a:gd name="T53" fmla="*/ 2147483647 h 1429"/>
              <a:gd name="T54" fmla="*/ 2147483647 w 315"/>
              <a:gd name="T55" fmla="*/ 2147483647 h 1429"/>
              <a:gd name="T56" fmla="*/ 2147483647 w 315"/>
              <a:gd name="T57" fmla="*/ 2147483647 h 1429"/>
              <a:gd name="T58" fmla="*/ 2147483647 w 315"/>
              <a:gd name="T59" fmla="*/ 2147483647 h 1429"/>
              <a:gd name="T60" fmla="*/ 2147483647 w 315"/>
              <a:gd name="T61" fmla="*/ 2147483647 h 1429"/>
              <a:gd name="T62" fmla="*/ 2147483647 w 315"/>
              <a:gd name="T63" fmla="*/ 2147483647 h 1429"/>
              <a:gd name="T64" fmla="*/ 2147483647 w 315"/>
              <a:gd name="T65" fmla="*/ 2147483647 h 1429"/>
              <a:gd name="T66" fmla="*/ 2147483647 w 315"/>
              <a:gd name="T67" fmla="*/ 2147483647 h 1429"/>
              <a:gd name="T68" fmla="*/ 2147483647 w 315"/>
              <a:gd name="T69" fmla="*/ 2147483647 h 1429"/>
              <a:gd name="T70" fmla="*/ 2147483647 w 315"/>
              <a:gd name="T71" fmla="*/ 2147483647 h 1429"/>
              <a:gd name="T72" fmla="*/ 2147483647 w 315"/>
              <a:gd name="T73" fmla="*/ 2147483647 h 1429"/>
              <a:gd name="T74" fmla="*/ 2147483647 w 315"/>
              <a:gd name="T75" fmla="*/ 2147483647 h 1429"/>
              <a:gd name="T76" fmla="*/ 2147483647 w 315"/>
              <a:gd name="T77" fmla="*/ 2147483647 h 1429"/>
              <a:gd name="T78" fmla="*/ 2147483647 w 315"/>
              <a:gd name="T79" fmla="*/ 2147483647 h 1429"/>
              <a:gd name="T80" fmla="*/ 2147483647 w 315"/>
              <a:gd name="T81" fmla="*/ 2147483647 h 1429"/>
              <a:gd name="T82" fmla="*/ 2147483647 w 315"/>
              <a:gd name="T83" fmla="*/ 2147483647 h 1429"/>
              <a:gd name="T84" fmla="*/ 2147483647 w 315"/>
              <a:gd name="T85" fmla="*/ 2147483647 h 1429"/>
              <a:gd name="T86" fmla="*/ 2147483647 w 315"/>
              <a:gd name="T87" fmla="*/ 2147483647 h 1429"/>
              <a:gd name="T88" fmla="*/ 2147483647 w 315"/>
              <a:gd name="T89" fmla="*/ 2147483647 h 1429"/>
              <a:gd name="T90" fmla="*/ 2147483647 w 315"/>
              <a:gd name="T91" fmla="*/ 2147483647 h 1429"/>
              <a:gd name="T92" fmla="*/ 2147483647 w 315"/>
              <a:gd name="T93" fmla="*/ 2147483647 h 1429"/>
              <a:gd name="T94" fmla="*/ 2147483647 w 315"/>
              <a:gd name="T95" fmla="*/ 2147483647 h 1429"/>
              <a:gd name="T96" fmla="*/ 2147483647 w 315"/>
              <a:gd name="T97" fmla="*/ 2147483647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56" name="Freeform 57"/>
          <p:cNvSpPr>
            <a:spLocks/>
          </p:cNvSpPr>
          <p:nvPr/>
        </p:nvSpPr>
        <p:spPr bwMode="auto">
          <a:xfrm>
            <a:off x="4723530" y="2056427"/>
            <a:ext cx="500063" cy="2268538"/>
          </a:xfrm>
          <a:custGeom>
            <a:avLst/>
            <a:gdLst>
              <a:gd name="T0" fmla="*/ 2147483647 w 315"/>
              <a:gd name="T1" fmla="*/ 2147483647 h 1429"/>
              <a:gd name="T2" fmla="*/ 2147483647 w 315"/>
              <a:gd name="T3" fmla="*/ 2147483647 h 1429"/>
              <a:gd name="T4" fmla="*/ 2147483647 w 315"/>
              <a:gd name="T5" fmla="*/ 2147483647 h 1429"/>
              <a:gd name="T6" fmla="*/ 2147483647 w 315"/>
              <a:gd name="T7" fmla="*/ 2147483647 h 1429"/>
              <a:gd name="T8" fmla="*/ 2147483647 w 315"/>
              <a:gd name="T9" fmla="*/ 2147483647 h 1429"/>
              <a:gd name="T10" fmla="*/ 2147483647 w 315"/>
              <a:gd name="T11" fmla="*/ 2147483647 h 1429"/>
              <a:gd name="T12" fmla="*/ 2147483647 w 315"/>
              <a:gd name="T13" fmla="*/ 2147483647 h 1429"/>
              <a:gd name="T14" fmla="*/ 2147483647 w 315"/>
              <a:gd name="T15" fmla="*/ 2147483647 h 1429"/>
              <a:gd name="T16" fmla="*/ 2147483647 w 315"/>
              <a:gd name="T17" fmla="*/ 2147483647 h 1429"/>
              <a:gd name="T18" fmla="*/ 2147483647 w 315"/>
              <a:gd name="T19" fmla="*/ 2147483647 h 1429"/>
              <a:gd name="T20" fmla="*/ 2147483647 w 315"/>
              <a:gd name="T21" fmla="*/ 2147483647 h 1429"/>
              <a:gd name="T22" fmla="*/ 2147483647 w 315"/>
              <a:gd name="T23" fmla="*/ 2147483647 h 1429"/>
              <a:gd name="T24" fmla="*/ 2147483647 w 315"/>
              <a:gd name="T25" fmla="*/ 2147483647 h 1429"/>
              <a:gd name="T26" fmla="*/ 2147483647 w 315"/>
              <a:gd name="T27" fmla="*/ 2147483647 h 1429"/>
              <a:gd name="T28" fmla="*/ 2147483647 w 315"/>
              <a:gd name="T29" fmla="*/ 2147483647 h 1429"/>
              <a:gd name="T30" fmla="*/ 2147483647 w 315"/>
              <a:gd name="T31" fmla="*/ 2147483647 h 1429"/>
              <a:gd name="T32" fmla="*/ 2147483647 w 315"/>
              <a:gd name="T33" fmla="*/ 2147483647 h 1429"/>
              <a:gd name="T34" fmla="*/ 2147483647 w 315"/>
              <a:gd name="T35" fmla="*/ 2147483647 h 1429"/>
              <a:gd name="T36" fmla="*/ 2147483647 w 315"/>
              <a:gd name="T37" fmla="*/ 2147483647 h 1429"/>
              <a:gd name="T38" fmla="*/ 2147483647 w 315"/>
              <a:gd name="T39" fmla="*/ 2147483647 h 1429"/>
              <a:gd name="T40" fmla="*/ 2147483647 w 315"/>
              <a:gd name="T41" fmla="*/ 2147483647 h 1429"/>
              <a:gd name="T42" fmla="*/ 2147483647 w 315"/>
              <a:gd name="T43" fmla="*/ 2147483647 h 1429"/>
              <a:gd name="T44" fmla="*/ 2147483647 w 315"/>
              <a:gd name="T45" fmla="*/ 2147483647 h 1429"/>
              <a:gd name="T46" fmla="*/ 2147483647 w 315"/>
              <a:gd name="T47" fmla="*/ 2147483647 h 1429"/>
              <a:gd name="T48" fmla="*/ 2147483647 w 315"/>
              <a:gd name="T49" fmla="*/ 2147483647 h 1429"/>
              <a:gd name="T50" fmla="*/ 2147483647 w 315"/>
              <a:gd name="T51" fmla="*/ 2147483647 h 1429"/>
              <a:gd name="T52" fmla="*/ 2147483647 w 315"/>
              <a:gd name="T53" fmla="*/ 2147483647 h 1429"/>
              <a:gd name="T54" fmla="*/ 2147483647 w 315"/>
              <a:gd name="T55" fmla="*/ 2147483647 h 1429"/>
              <a:gd name="T56" fmla="*/ 2147483647 w 315"/>
              <a:gd name="T57" fmla="*/ 2147483647 h 1429"/>
              <a:gd name="T58" fmla="*/ 2147483647 w 315"/>
              <a:gd name="T59" fmla="*/ 2147483647 h 1429"/>
              <a:gd name="T60" fmla="*/ 2147483647 w 315"/>
              <a:gd name="T61" fmla="*/ 2147483647 h 1429"/>
              <a:gd name="T62" fmla="*/ 2147483647 w 315"/>
              <a:gd name="T63" fmla="*/ 2147483647 h 1429"/>
              <a:gd name="T64" fmla="*/ 2147483647 w 315"/>
              <a:gd name="T65" fmla="*/ 2147483647 h 1429"/>
              <a:gd name="T66" fmla="*/ 2147483647 w 315"/>
              <a:gd name="T67" fmla="*/ 2147483647 h 1429"/>
              <a:gd name="T68" fmla="*/ 2147483647 w 315"/>
              <a:gd name="T69" fmla="*/ 2147483647 h 1429"/>
              <a:gd name="T70" fmla="*/ 2147483647 w 315"/>
              <a:gd name="T71" fmla="*/ 2147483647 h 1429"/>
              <a:gd name="T72" fmla="*/ 2147483647 w 315"/>
              <a:gd name="T73" fmla="*/ 2147483647 h 1429"/>
              <a:gd name="T74" fmla="*/ 2147483647 w 315"/>
              <a:gd name="T75" fmla="*/ 2147483647 h 1429"/>
              <a:gd name="T76" fmla="*/ 2147483647 w 315"/>
              <a:gd name="T77" fmla="*/ 2147483647 h 1429"/>
              <a:gd name="T78" fmla="*/ 2147483647 w 315"/>
              <a:gd name="T79" fmla="*/ 2147483647 h 1429"/>
              <a:gd name="T80" fmla="*/ 2147483647 w 315"/>
              <a:gd name="T81" fmla="*/ 2147483647 h 1429"/>
              <a:gd name="T82" fmla="*/ 2147483647 w 315"/>
              <a:gd name="T83" fmla="*/ 2147483647 h 1429"/>
              <a:gd name="T84" fmla="*/ 2147483647 w 315"/>
              <a:gd name="T85" fmla="*/ 2147483647 h 1429"/>
              <a:gd name="T86" fmla="*/ 2147483647 w 315"/>
              <a:gd name="T87" fmla="*/ 2147483647 h 1429"/>
              <a:gd name="T88" fmla="*/ 2147483647 w 315"/>
              <a:gd name="T89" fmla="*/ 2147483647 h 1429"/>
              <a:gd name="T90" fmla="*/ 2147483647 w 315"/>
              <a:gd name="T91" fmla="*/ 2147483647 h 1429"/>
              <a:gd name="T92" fmla="*/ 2147483647 w 315"/>
              <a:gd name="T93" fmla="*/ 2147483647 h 1429"/>
              <a:gd name="T94" fmla="*/ 2147483647 w 315"/>
              <a:gd name="T95" fmla="*/ 2147483647 h 1429"/>
              <a:gd name="T96" fmla="*/ 2147483647 w 315"/>
              <a:gd name="T97" fmla="*/ 2147483647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7" name="Freeform 58"/>
          <p:cNvSpPr>
            <a:spLocks/>
          </p:cNvSpPr>
          <p:nvPr/>
        </p:nvSpPr>
        <p:spPr bwMode="auto">
          <a:xfrm>
            <a:off x="4309193" y="3237527"/>
            <a:ext cx="249237" cy="344488"/>
          </a:xfrm>
          <a:custGeom>
            <a:avLst/>
            <a:gdLst>
              <a:gd name="T0" fmla="*/ 2147483647 w 157"/>
              <a:gd name="T1" fmla="*/ 0 h 217"/>
              <a:gd name="T2" fmla="*/ 2147483647 w 157"/>
              <a:gd name="T3" fmla="*/ 0 h 217"/>
              <a:gd name="T4" fmla="*/ 2147483647 w 157"/>
              <a:gd name="T5" fmla="*/ 2147483647 h 217"/>
              <a:gd name="T6" fmla="*/ 2147483647 w 157"/>
              <a:gd name="T7" fmla="*/ 2147483647 h 217"/>
              <a:gd name="T8" fmla="*/ 2147483647 w 157"/>
              <a:gd name="T9" fmla="*/ 2147483647 h 217"/>
              <a:gd name="T10" fmla="*/ 2147483647 w 157"/>
              <a:gd name="T11" fmla="*/ 2147483647 h 217"/>
              <a:gd name="T12" fmla="*/ 2147483647 w 157"/>
              <a:gd name="T13" fmla="*/ 2147483647 h 217"/>
              <a:gd name="T14" fmla="*/ 2147483647 w 157"/>
              <a:gd name="T15" fmla="*/ 2147483647 h 217"/>
              <a:gd name="T16" fmla="*/ 2147483647 w 157"/>
              <a:gd name="T17" fmla="*/ 2147483647 h 217"/>
              <a:gd name="T18" fmla="*/ 2147483647 w 157"/>
              <a:gd name="T19" fmla="*/ 2147483647 h 217"/>
              <a:gd name="T20" fmla="*/ 2147483647 w 157"/>
              <a:gd name="T21" fmla="*/ 2147483647 h 217"/>
              <a:gd name="T22" fmla="*/ 2147483647 w 157"/>
              <a:gd name="T23" fmla="*/ 2147483647 h 217"/>
              <a:gd name="T24" fmla="*/ 0 w 157"/>
              <a:gd name="T25" fmla="*/ 2147483647 h 217"/>
              <a:gd name="T26" fmla="*/ 2147483647 w 157"/>
              <a:gd name="T27" fmla="*/ 2147483647 h 217"/>
              <a:gd name="T28" fmla="*/ 2147483647 w 157"/>
              <a:gd name="T29" fmla="*/ 2147483647 h 217"/>
              <a:gd name="T30" fmla="*/ 2147483647 w 157"/>
              <a:gd name="T31" fmla="*/ 2147483647 h 217"/>
              <a:gd name="T32" fmla="*/ 2147483647 w 157"/>
              <a:gd name="T33" fmla="*/ 2147483647 h 217"/>
              <a:gd name="T34" fmla="*/ 2147483647 w 157"/>
              <a:gd name="T35" fmla="*/ 2147483647 h 217"/>
              <a:gd name="T36" fmla="*/ 2147483647 w 157"/>
              <a:gd name="T37" fmla="*/ 2147483647 h 217"/>
              <a:gd name="T38" fmla="*/ 2147483647 w 157"/>
              <a:gd name="T39" fmla="*/ 2147483647 h 217"/>
              <a:gd name="T40" fmla="*/ 2147483647 w 157"/>
              <a:gd name="T41" fmla="*/ 2147483647 h 217"/>
              <a:gd name="T42" fmla="*/ 2147483647 w 157"/>
              <a:gd name="T43" fmla="*/ 2147483647 h 217"/>
              <a:gd name="T44" fmla="*/ 2147483647 w 157"/>
              <a:gd name="T45" fmla="*/ 2147483647 h 217"/>
              <a:gd name="T46" fmla="*/ 2147483647 w 157"/>
              <a:gd name="T47" fmla="*/ 2147483647 h 217"/>
              <a:gd name="T48" fmla="*/ 2147483647 w 157"/>
              <a:gd name="T49" fmla="*/ 2147483647 h 217"/>
              <a:gd name="T50" fmla="*/ 2147483647 w 157"/>
              <a:gd name="T51" fmla="*/ 2147483647 h 217"/>
              <a:gd name="T52" fmla="*/ 2147483647 w 157"/>
              <a:gd name="T53" fmla="*/ 2147483647 h 217"/>
              <a:gd name="T54" fmla="*/ 2147483647 w 157"/>
              <a:gd name="T55" fmla="*/ 2147483647 h 217"/>
              <a:gd name="T56" fmla="*/ 2147483647 w 157"/>
              <a:gd name="T57" fmla="*/ 2147483647 h 217"/>
              <a:gd name="T58" fmla="*/ 2147483647 w 157"/>
              <a:gd name="T59" fmla="*/ 2147483647 h 217"/>
              <a:gd name="T60" fmla="*/ 2147483647 w 157"/>
              <a:gd name="T61" fmla="*/ 2147483647 h 217"/>
              <a:gd name="T62" fmla="*/ 2147483647 w 157"/>
              <a:gd name="T63" fmla="*/ 2147483647 h 217"/>
              <a:gd name="T64" fmla="*/ 2147483647 w 157"/>
              <a:gd name="T65" fmla="*/ 2147483647 h 217"/>
              <a:gd name="T66" fmla="*/ 2147483647 w 157"/>
              <a:gd name="T67" fmla="*/ 2147483647 h 217"/>
              <a:gd name="T68" fmla="*/ 2147483647 w 157"/>
              <a:gd name="T69" fmla="*/ 2147483647 h 217"/>
              <a:gd name="T70" fmla="*/ 2147483647 w 157"/>
              <a:gd name="T71" fmla="*/ 2147483647 h 217"/>
              <a:gd name="T72" fmla="*/ 2147483647 w 157"/>
              <a:gd name="T73" fmla="*/ 2147483647 h 217"/>
              <a:gd name="T74" fmla="*/ 2147483647 w 157"/>
              <a:gd name="T75" fmla="*/ 2147483647 h 217"/>
              <a:gd name="T76" fmla="*/ 2147483647 w 157"/>
              <a:gd name="T77" fmla="*/ 2147483647 h 217"/>
              <a:gd name="T78" fmla="*/ 2147483647 w 157"/>
              <a:gd name="T79" fmla="*/ 2147483647 h 217"/>
              <a:gd name="T80" fmla="*/ 2147483647 w 157"/>
              <a:gd name="T81" fmla="*/ 2147483647 h 217"/>
              <a:gd name="T82" fmla="*/ 2147483647 w 157"/>
              <a:gd name="T83" fmla="*/ 2147483647 h 217"/>
              <a:gd name="T84" fmla="*/ 2147483647 w 157"/>
              <a:gd name="T85" fmla="*/ 2147483647 h 217"/>
              <a:gd name="T86" fmla="*/ 2147483647 w 157"/>
              <a:gd name="T87" fmla="*/ 2147483647 h 217"/>
              <a:gd name="T88" fmla="*/ 2147483647 w 157"/>
              <a:gd name="T89" fmla="*/ 2147483647 h 217"/>
              <a:gd name="T90" fmla="*/ 2147483647 w 157"/>
              <a:gd name="T91" fmla="*/ 2147483647 h 217"/>
              <a:gd name="T92" fmla="*/ 2147483647 w 157"/>
              <a:gd name="T93" fmla="*/ 2147483647 h 217"/>
              <a:gd name="T94" fmla="*/ 2147483647 w 157"/>
              <a:gd name="T95" fmla="*/ 0 h 217"/>
              <a:gd name="T96" fmla="*/ 2147483647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8" name="Freeform 59"/>
          <p:cNvSpPr>
            <a:spLocks/>
          </p:cNvSpPr>
          <p:nvPr/>
        </p:nvSpPr>
        <p:spPr bwMode="auto">
          <a:xfrm>
            <a:off x="3880568" y="3626465"/>
            <a:ext cx="231775" cy="325437"/>
          </a:xfrm>
          <a:custGeom>
            <a:avLst/>
            <a:gdLst>
              <a:gd name="T0" fmla="*/ 2147483647 w 146"/>
              <a:gd name="T1" fmla="*/ 0 h 205"/>
              <a:gd name="T2" fmla="*/ 2147483647 w 146"/>
              <a:gd name="T3" fmla="*/ 0 h 205"/>
              <a:gd name="T4" fmla="*/ 2147483647 w 146"/>
              <a:gd name="T5" fmla="*/ 2147483647 h 205"/>
              <a:gd name="T6" fmla="*/ 2147483647 w 146"/>
              <a:gd name="T7" fmla="*/ 2147483647 h 205"/>
              <a:gd name="T8" fmla="*/ 2147483647 w 146"/>
              <a:gd name="T9" fmla="*/ 2147483647 h 205"/>
              <a:gd name="T10" fmla="*/ 2147483647 w 146"/>
              <a:gd name="T11" fmla="*/ 2147483647 h 205"/>
              <a:gd name="T12" fmla="*/ 2147483647 w 146"/>
              <a:gd name="T13" fmla="*/ 2147483647 h 205"/>
              <a:gd name="T14" fmla="*/ 2147483647 w 146"/>
              <a:gd name="T15" fmla="*/ 2147483647 h 205"/>
              <a:gd name="T16" fmla="*/ 2147483647 w 146"/>
              <a:gd name="T17" fmla="*/ 2147483647 h 205"/>
              <a:gd name="T18" fmla="*/ 2147483647 w 146"/>
              <a:gd name="T19" fmla="*/ 2147483647 h 205"/>
              <a:gd name="T20" fmla="*/ 2147483647 w 146"/>
              <a:gd name="T21" fmla="*/ 2147483647 h 205"/>
              <a:gd name="T22" fmla="*/ 2147483647 w 146"/>
              <a:gd name="T23" fmla="*/ 2147483647 h 205"/>
              <a:gd name="T24" fmla="*/ 0 w 146"/>
              <a:gd name="T25" fmla="*/ 2147483647 h 205"/>
              <a:gd name="T26" fmla="*/ 2147483647 w 146"/>
              <a:gd name="T27" fmla="*/ 2147483647 h 205"/>
              <a:gd name="T28" fmla="*/ 2147483647 w 146"/>
              <a:gd name="T29" fmla="*/ 2147483647 h 205"/>
              <a:gd name="T30" fmla="*/ 2147483647 w 146"/>
              <a:gd name="T31" fmla="*/ 2147483647 h 205"/>
              <a:gd name="T32" fmla="*/ 2147483647 w 146"/>
              <a:gd name="T33" fmla="*/ 2147483647 h 205"/>
              <a:gd name="T34" fmla="*/ 2147483647 w 146"/>
              <a:gd name="T35" fmla="*/ 2147483647 h 205"/>
              <a:gd name="T36" fmla="*/ 2147483647 w 146"/>
              <a:gd name="T37" fmla="*/ 2147483647 h 205"/>
              <a:gd name="T38" fmla="*/ 2147483647 w 146"/>
              <a:gd name="T39" fmla="*/ 2147483647 h 205"/>
              <a:gd name="T40" fmla="*/ 2147483647 w 146"/>
              <a:gd name="T41" fmla="*/ 2147483647 h 205"/>
              <a:gd name="T42" fmla="*/ 2147483647 w 146"/>
              <a:gd name="T43" fmla="*/ 2147483647 h 205"/>
              <a:gd name="T44" fmla="*/ 2147483647 w 146"/>
              <a:gd name="T45" fmla="*/ 2147483647 h 205"/>
              <a:gd name="T46" fmla="*/ 2147483647 w 146"/>
              <a:gd name="T47" fmla="*/ 2147483647 h 205"/>
              <a:gd name="T48" fmla="*/ 2147483647 w 146"/>
              <a:gd name="T49" fmla="*/ 2147483647 h 205"/>
              <a:gd name="T50" fmla="*/ 2147483647 w 146"/>
              <a:gd name="T51" fmla="*/ 2147483647 h 205"/>
              <a:gd name="T52" fmla="*/ 2147483647 w 146"/>
              <a:gd name="T53" fmla="*/ 2147483647 h 205"/>
              <a:gd name="T54" fmla="*/ 2147483647 w 146"/>
              <a:gd name="T55" fmla="*/ 2147483647 h 205"/>
              <a:gd name="T56" fmla="*/ 2147483647 w 146"/>
              <a:gd name="T57" fmla="*/ 2147483647 h 205"/>
              <a:gd name="T58" fmla="*/ 2147483647 w 146"/>
              <a:gd name="T59" fmla="*/ 2147483647 h 205"/>
              <a:gd name="T60" fmla="*/ 2147483647 w 146"/>
              <a:gd name="T61" fmla="*/ 2147483647 h 205"/>
              <a:gd name="T62" fmla="*/ 2147483647 w 146"/>
              <a:gd name="T63" fmla="*/ 2147483647 h 205"/>
              <a:gd name="T64" fmla="*/ 2147483647 w 146"/>
              <a:gd name="T65" fmla="*/ 2147483647 h 205"/>
              <a:gd name="T66" fmla="*/ 2147483647 w 146"/>
              <a:gd name="T67" fmla="*/ 2147483647 h 205"/>
              <a:gd name="T68" fmla="*/ 2147483647 w 146"/>
              <a:gd name="T69" fmla="*/ 2147483647 h 205"/>
              <a:gd name="T70" fmla="*/ 2147483647 w 146"/>
              <a:gd name="T71" fmla="*/ 2147483647 h 205"/>
              <a:gd name="T72" fmla="*/ 2147483647 w 146"/>
              <a:gd name="T73" fmla="*/ 2147483647 h 205"/>
              <a:gd name="T74" fmla="*/ 2147483647 w 146"/>
              <a:gd name="T75" fmla="*/ 2147483647 h 205"/>
              <a:gd name="T76" fmla="*/ 2147483647 w 146"/>
              <a:gd name="T77" fmla="*/ 2147483647 h 205"/>
              <a:gd name="T78" fmla="*/ 2147483647 w 146"/>
              <a:gd name="T79" fmla="*/ 2147483647 h 205"/>
              <a:gd name="T80" fmla="*/ 2147483647 w 146"/>
              <a:gd name="T81" fmla="*/ 2147483647 h 205"/>
              <a:gd name="T82" fmla="*/ 2147483647 w 146"/>
              <a:gd name="T83" fmla="*/ 2147483647 h 205"/>
              <a:gd name="T84" fmla="*/ 2147483647 w 146"/>
              <a:gd name="T85" fmla="*/ 2147483647 h 205"/>
              <a:gd name="T86" fmla="*/ 2147483647 w 146"/>
              <a:gd name="T87" fmla="*/ 2147483647 h 205"/>
              <a:gd name="T88" fmla="*/ 2147483647 w 146"/>
              <a:gd name="T89" fmla="*/ 2147483647 h 205"/>
              <a:gd name="T90" fmla="*/ 2147483647 w 146"/>
              <a:gd name="T91" fmla="*/ 2147483647 h 205"/>
              <a:gd name="T92" fmla="*/ 2147483647 w 146"/>
              <a:gd name="T93" fmla="*/ 2147483647 h 205"/>
              <a:gd name="T94" fmla="*/ 2147483647 w 146"/>
              <a:gd name="T95" fmla="*/ 0 h 205"/>
              <a:gd name="T96" fmla="*/ 2147483647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59" name="Freeform 60"/>
          <p:cNvSpPr>
            <a:spLocks/>
          </p:cNvSpPr>
          <p:nvPr/>
        </p:nvSpPr>
        <p:spPr bwMode="auto">
          <a:xfrm>
            <a:off x="3875805" y="2886690"/>
            <a:ext cx="192088" cy="266700"/>
          </a:xfrm>
          <a:custGeom>
            <a:avLst/>
            <a:gdLst>
              <a:gd name="T0" fmla="*/ 2147483647 w 121"/>
              <a:gd name="T1" fmla="*/ 0 h 168"/>
              <a:gd name="T2" fmla="*/ 2147483647 w 121"/>
              <a:gd name="T3" fmla="*/ 0 h 168"/>
              <a:gd name="T4" fmla="*/ 2147483647 w 121"/>
              <a:gd name="T5" fmla="*/ 2147483647 h 168"/>
              <a:gd name="T6" fmla="*/ 2147483647 w 121"/>
              <a:gd name="T7" fmla="*/ 2147483647 h 168"/>
              <a:gd name="T8" fmla="*/ 2147483647 w 121"/>
              <a:gd name="T9" fmla="*/ 2147483647 h 168"/>
              <a:gd name="T10" fmla="*/ 2147483647 w 121"/>
              <a:gd name="T11" fmla="*/ 2147483647 h 168"/>
              <a:gd name="T12" fmla="*/ 2147483647 w 121"/>
              <a:gd name="T13" fmla="*/ 2147483647 h 168"/>
              <a:gd name="T14" fmla="*/ 2147483647 w 121"/>
              <a:gd name="T15" fmla="*/ 2147483647 h 168"/>
              <a:gd name="T16" fmla="*/ 2147483647 w 121"/>
              <a:gd name="T17" fmla="*/ 2147483647 h 168"/>
              <a:gd name="T18" fmla="*/ 2147483647 w 121"/>
              <a:gd name="T19" fmla="*/ 2147483647 h 168"/>
              <a:gd name="T20" fmla="*/ 0 w 121"/>
              <a:gd name="T21" fmla="*/ 2147483647 h 168"/>
              <a:gd name="T22" fmla="*/ 2147483647 w 121"/>
              <a:gd name="T23" fmla="*/ 2147483647 h 168"/>
              <a:gd name="T24" fmla="*/ 2147483647 w 121"/>
              <a:gd name="T25" fmla="*/ 2147483647 h 168"/>
              <a:gd name="T26" fmla="*/ 2147483647 w 121"/>
              <a:gd name="T27" fmla="*/ 2147483647 h 168"/>
              <a:gd name="T28" fmla="*/ 2147483647 w 121"/>
              <a:gd name="T29" fmla="*/ 2147483647 h 168"/>
              <a:gd name="T30" fmla="*/ 2147483647 w 121"/>
              <a:gd name="T31" fmla="*/ 2147483647 h 168"/>
              <a:gd name="T32" fmla="*/ 2147483647 w 121"/>
              <a:gd name="T33" fmla="*/ 2147483647 h 168"/>
              <a:gd name="T34" fmla="*/ 2147483647 w 121"/>
              <a:gd name="T35" fmla="*/ 2147483647 h 168"/>
              <a:gd name="T36" fmla="*/ 2147483647 w 121"/>
              <a:gd name="T37" fmla="*/ 2147483647 h 168"/>
              <a:gd name="T38" fmla="*/ 2147483647 w 121"/>
              <a:gd name="T39" fmla="*/ 2147483647 h 168"/>
              <a:gd name="T40" fmla="*/ 2147483647 w 121"/>
              <a:gd name="T41" fmla="*/ 2147483647 h 168"/>
              <a:gd name="T42" fmla="*/ 2147483647 w 121"/>
              <a:gd name="T43" fmla="*/ 2147483647 h 168"/>
              <a:gd name="T44" fmla="*/ 2147483647 w 121"/>
              <a:gd name="T45" fmla="*/ 2147483647 h 168"/>
              <a:gd name="T46" fmla="*/ 2147483647 w 121"/>
              <a:gd name="T47" fmla="*/ 2147483647 h 168"/>
              <a:gd name="T48" fmla="*/ 2147483647 w 121"/>
              <a:gd name="T49" fmla="*/ 2147483647 h 168"/>
              <a:gd name="T50" fmla="*/ 2147483647 w 121"/>
              <a:gd name="T51" fmla="*/ 2147483647 h 168"/>
              <a:gd name="T52" fmla="*/ 2147483647 w 121"/>
              <a:gd name="T53" fmla="*/ 2147483647 h 168"/>
              <a:gd name="T54" fmla="*/ 2147483647 w 121"/>
              <a:gd name="T55" fmla="*/ 2147483647 h 168"/>
              <a:gd name="T56" fmla="*/ 2147483647 w 121"/>
              <a:gd name="T57" fmla="*/ 2147483647 h 168"/>
              <a:gd name="T58" fmla="*/ 2147483647 w 121"/>
              <a:gd name="T59" fmla="*/ 2147483647 h 168"/>
              <a:gd name="T60" fmla="*/ 2147483647 w 121"/>
              <a:gd name="T61" fmla="*/ 2147483647 h 168"/>
              <a:gd name="T62" fmla="*/ 2147483647 w 121"/>
              <a:gd name="T63" fmla="*/ 2147483647 h 168"/>
              <a:gd name="T64" fmla="*/ 2147483647 w 121"/>
              <a:gd name="T65" fmla="*/ 2147483647 h 168"/>
              <a:gd name="T66" fmla="*/ 2147483647 w 121"/>
              <a:gd name="T67" fmla="*/ 2147483647 h 168"/>
              <a:gd name="T68" fmla="*/ 2147483647 w 121"/>
              <a:gd name="T69" fmla="*/ 2147483647 h 168"/>
              <a:gd name="T70" fmla="*/ 2147483647 w 121"/>
              <a:gd name="T71" fmla="*/ 2147483647 h 168"/>
              <a:gd name="T72" fmla="*/ 2147483647 w 121"/>
              <a:gd name="T73" fmla="*/ 2147483647 h 168"/>
              <a:gd name="T74" fmla="*/ 2147483647 w 121"/>
              <a:gd name="T75" fmla="*/ 2147483647 h 168"/>
              <a:gd name="T76" fmla="*/ 2147483647 w 121"/>
              <a:gd name="T77" fmla="*/ 2147483647 h 168"/>
              <a:gd name="T78" fmla="*/ 2147483647 w 121"/>
              <a:gd name="T79" fmla="*/ 0 h 168"/>
              <a:gd name="T80" fmla="*/ 2147483647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0" name="Freeform 61"/>
          <p:cNvSpPr>
            <a:spLocks/>
          </p:cNvSpPr>
          <p:nvPr/>
        </p:nvSpPr>
        <p:spPr bwMode="auto">
          <a:xfrm>
            <a:off x="4817193" y="2111990"/>
            <a:ext cx="385762" cy="1012825"/>
          </a:xfrm>
          <a:custGeom>
            <a:avLst/>
            <a:gdLst>
              <a:gd name="T0" fmla="*/ 0 w 243"/>
              <a:gd name="T1" fmla="*/ 0 h 638"/>
              <a:gd name="T2" fmla="*/ 2147483647 w 243"/>
              <a:gd name="T3" fmla="*/ 2147483647 h 638"/>
              <a:gd name="T4" fmla="*/ 2147483647 w 243"/>
              <a:gd name="T5" fmla="*/ 2147483647 h 638"/>
              <a:gd name="T6" fmla="*/ 2147483647 w 243"/>
              <a:gd name="T7" fmla="*/ 2147483647 h 638"/>
              <a:gd name="T8" fmla="*/ 2147483647 w 243"/>
              <a:gd name="T9" fmla="*/ 2147483647 h 638"/>
              <a:gd name="T10" fmla="*/ 2147483647 w 243"/>
              <a:gd name="T11" fmla="*/ 2147483647 h 638"/>
              <a:gd name="T12" fmla="*/ 2147483647 w 243"/>
              <a:gd name="T13" fmla="*/ 2147483647 h 638"/>
              <a:gd name="T14" fmla="*/ 2147483647 w 243"/>
              <a:gd name="T15" fmla="*/ 2147483647 h 638"/>
              <a:gd name="T16" fmla="*/ 2147483647 w 243"/>
              <a:gd name="T17" fmla="*/ 2147483647 h 638"/>
              <a:gd name="T18" fmla="*/ 2147483647 w 243"/>
              <a:gd name="T19" fmla="*/ 2147483647 h 638"/>
              <a:gd name="T20" fmla="*/ 2147483647 w 243"/>
              <a:gd name="T21" fmla="*/ 2147483647 h 638"/>
              <a:gd name="T22" fmla="*/ 2147483647 w 243"/>
              <a:gd name="T23" fmla="*/ 2147483647 h 638"/>
              <a:gd name="T24" fmla="*/ 2147483647 w 243"/>
              <a:gd name="T25" fmla="*/ 2147483647 h 638"/>
              <a:gd name="T26" fmla="*/ 2147483647 w 243"/>
              <a:gd name="T27" fmla="*/ 2147483647 h 638"/>
              <a:gd name="T28" fmla="*/ 2147483647 w 243"/>
              <a:gd name="T29" fmla="*/ 2147483647 h 638"/>
              <a:gd name="T30" fmla="*/ 2147483647 w 243"/>
              <a:gd name="T31" fmla="*/ 2147483647 h 638"/>
              <a:gd name="T32" fmla="*/ 2147483647 w 243"/>
              <a:gd name="T33" fmla="*/ 2147483647 h 638"/>
              <a:gd name="T34" fmla="*/ 2147483647 w 243"/>
              <a:gd name="T35" fmla="*/ 2147483647 h 638"/>
              <a:gd name="T36" fmla="*/ 2147483647 w 243"/>
              <a:gd name="T37" fmla="*/ 2147483647 h 638"/>
              <a:gd name="T38" fmla="*/ 2147483647 w 243"/>
              <a:gd name="T39" fmla="*/ 2147483647 h 638"/>
              <a:gd name="T40" fmla="*/ 2147483647 w 243"/>
              <a:gd name="T41" fmla="*/ 2147483647 h 638"/>
              <a:gd name="T42" fmla="*/ 2147483647 w 243"/>
              <a:gd name="T43" fmla="*/ 2147483647 h 638"/>
              <a:gd name="T44" fmla="*/ 2147483647 w 243"/>
              <a:gd name="T45" fmla="*/ 2147483647 h 638"/>
              <a:gd name="T46" fmla="*/ 2147483647 w 243"/>
              <a:gd name="T47" fmla="*/ 2147483647 h 638"/>
              <a:gd name="T48" fmla="*/ 2147483647 w 243"/>
              <a:gd name="T49" fmla="*/ 2147483647 h 638"/>
              <a:gd name="T50" fmla="*/ 2147483647 w 243"/>
              <a:gd name="T51" fmla="*/ 2147483647 h 638"/>
              <a:gd name="T52" fmla="*/ 2147483647 w 243"/>
              <a:gd name="T53" fmla="*/ 2147483647 h 638"/>
              <a:gd name="T54" fmla="*/ 2147483647 w 243"/>
              <a:gd name="T55" fmla="*/ 2147483647 h 638"/>
              <a:gd name="T56" fmla="*/ 2147483647 w 243"/>
              <a:gd name="T57" fmla="*/ 2147483647 h 638"/>
              <a:gd name="T58" fmla="*/ 2147483647 w 243"/>
              <a:gd name="T59" fmla="*/ 2147483647 h 638"/>
              <a:gd name="T60" fmla="*/ 2147483647 w 243"/>
              <a:gd name="T61" fmla="*/ 2147483647 h 638"/>
              <a:gd name="T62" fmla="*/ 2147483647 w 243"/>
              <a:gd name="T63" fmla="*/ 2147483647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61" name="Freeform 62"/>
          <p:cNvSpPr>
            <a:spLocks/>
          </p:cNvSpPr>
          <p:nvPr/>
        </p:nvSpPr>
        <p:spPr bwMode="auto">
          <a:xfrm>
            <a:off x="4682255" y="2615227"/>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62" name="Freeform 63"/>
          <p:cNvSpPr>
            <a:spLocks/>
          </p:cNvSpPr>
          <p:nvPr/>
        </p:nvSpPr>
        <p:spPr bwMode="auto">
          <a:xfrm>
            <a:off x="4682255" y="2615227"/>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3" name="Freeform 64"/>
          <p:cNvSpPr>
            <a:spLocks/>
          </p:cNvSpPr>
          <p:nvPr/>
        </p:nvSpPr>
        <p:spPr bwMode="auto">
          <a:xfrm>
            <a:off x="3967880" y="2923202"/>
            <a:ext cx="100013" cy="195263"/>
          </a:xfrm>
          <a:custGeom>
            <a:avLst/>
            <a:gdLst>
              <a:gd name="T0" fmla="*/ 2147483647 w 63"/>
              <a:gd name="T1" fmla="*/ 0 h 123"/>
              <a:gd name="T2" fmla="*/ 2147483647 w 63"/>
              <a:gd name="T3" fmla="*/ 2147483647 h 123"/>
              <a:gd name="T4" fmla="*/ 2147483647 w 63"/>
              <a:gd name="T5" fmla="*/ 2147483647 h 123"/>
              <a:gd name="T6" fmla="*/ 2147483647 w 63"/>
              <a:gd name="T7" fmla="*/ 2147483647 h 123"/>
              <a:gd name="T8" fmla="*/ 2147483647 w 63"/>
              <a:gd name="T9" fmla="*/ 2147483647 h 123"/>
              <a:gd name="T10" fmla="*/ 2147483647 w 63"/>
              <a:gd name="T11" fmla="*/ 2147483647 h 123"/>
              <a:gd name="T12" fmla="*/ 2147483647 w 63"/>
              <a:gd name="T13" fmla="*/ 2147483647 h 123"/>
              <a:gd name="T14" fmla="*/ 2147483647 w 63"/>
              <a:gd name="T15" fmla="*/ 2147483647 h 123"/>
              <a:gd name="T16" fmla="*/ 0 w 63"/>
              <a:gd name="T17" fmla="*/ 2147483647 h 123"/>
              <a:gd name="T18" fmla="*/ 2147483647 w 63"/>
              <a:gd name="T19" fmla="*/ 2147483647 h 123"/>
              <a:gd name="T20" fmla="*/ 2147483647 w 63"/>
              <a:gd name="T21" fmla="*/ 2147483647 h 123"/>
              <a:gd name="T22" fmla="*/ 2147483647 w 63"/>
              <a:gd name="T23" fmla="*/ 2147483647 h 123"/>
              <a:gd name="T24" fmla="*/ 2147483647 w 63"/>
              <a:gd name="T25" fmla="*/ 2147483647 h 123"/>
              <a:gd name="T26" fmla="*/ 2147483647 w 63"/>
              <a:gd name="T27" fmla="*/ 2147483647 h 123"/>
              <a:gd name="T28" fmla="*/ 2147483647 w 63"/>
              <a:gd name="T29" fmla="*/ 2147483647 h 123"/>
              <a:gd name="T30" fmla="*/ 2147483647 w 63"/>
              <a:gd name="T31" fmla="*/ 2147483647 h 123"/>
              <a:gd name="T32" fmla="*/ 2147483647 w 63"/>
              <a:gd name="T33" fmla="*/ 2147483647 h 123"/>
              <a:gd name="T34" fmla="*/ 2147483647 w 63"/>
              <a:gd name="T35" fmla="*/ 2147483647 h 123"/>
              <a:gd name="T36" fmla="*/ 2147483647 w 63"/>
              <a:gd name="T37" fmla="*/ 2147483647 h 123"/>
              <a:gd name="T38" fmla="*/ 2147483647 w 63"/>
              <a:gd name="T39" fmla="*/ 2147483647 h 123"/>
              <a:gd name="T40" fmla="*/ 2147483647 w 63"/>
              <a:gd name="T41" fmla="*/ 2147483647 h 123"/>
              <a:gd name="T42" fmla="*/ 2147483647 w 63"/>
              <a:gd name="T43" fmla="*/ 2147483647 h 123"/>
              <a:gd name="T44" fmla="*/ 2147483647 w 63"/>
              <a:gd name="T45" fmla="*/ 2147483647 h 123"/>
              <a:gd name="T46" fmla="*/ 2147483647 w 63"/>
              <a:gd name="T47" fmla="*/ 2147483647 h 123"/>
              <a:gd name="T48" fmla="*/ 2147483647 w 63"/>
              <a:gd name="T49" fmla="*/ 2147483647 h 123"/>
              <a:gd name="T50" fmla="*/ 2147483647 w 63"/>
              <a:gd name="T51" fmla="*/ 2147483647 h 123"/>
              <a:gd name="T52" fmla="*/ 2147483647 w 63"/>
              <a:gd name="T53" fmla="*/ 2147483647 h 123"/>
              <a:gd name="T54" fmla="*/ 2147483647 w 63"/>
              <a:gd name="T55" fmla="*/ 2147483647 h 123"/>
              <a:gd name="T56" fmla="*/ 2147483647 w 63"/>
              <a:gd name="T57" fmla="*/ 2147483647 h 123"/>
              <a:gd name="T58" fmla="*/ 2147483647 w 63"/>
              <a:gd name="T59" fmla="*/ 2147483647 h 123"/>
              <a:gd name="T60" fmla="*/ 2147483647 w 63"/>
              <a:gd name="T61" fmla="*/ 2147483647 h 123"/>
              <a:gd name="T62" fmla="*/ 2147483647 w 63"/>
              <a:gd name="T63" fmla="*/ 2147483647 h 123"/>
              <a:gd name="T64" fmla="*/ 2147483647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64" name="Freeform 65"/>
          <p:cNvSpPr>
            <a:spLocks/>
          </p:cNvSpPr>
          <p:nvPr/>
        </p:nvSpPr>
        <p:spPr bwMode="auto">
          <a:xfrm>
            <a:off x="3967880" y="2923202"/>
            <a:ext cx="100013" cy="195263"/>
          </a:xfrm>
          <a:custGeom>
            <a:avLst/>
            <a:gdLst>
              <a:gd name="T0" fmla="*/ 2147483647 w 63"/>
              <a:gd name="T1" fmla="*/ 0 h 123"/>
              <a:gd name="T2" fmla="*/ 2147483647 w 63"/>
              <a:gd name="T3" fmla="*/ 2147483647 h 123"/>
              <a:gd name="T4" fmla="*/ 2147483647 w 63"/>
              <a:gd name="T5" fmla="*/ 2147483647 h 123"/>
              <a:gd name="T6" fmla="*/ 2147483647 w 63"/>
              <a:gd name="T7" fmla="*/ 2147483647 h 123"/>
              <a:gd name="T8" fmla="*/ 2147483647 w 63"/>
              <a:gd name="T9" fmla="*/ 2147483647 h 123"/>
              <a:gd name="T10" fmla="*/ 2147483647 w 63"/>
              <a:gd name="T11" fmla="*/ 2147483647 h 123"/>
              <a:gd name="T12" fmla="*/ 2147483647 w 63"/>
              <a:gd name="T13" fmla="*/ 2147483647 h 123"/>
              <a:gd name="T14" fmla="*/ 2147483647 w 63"/>
              <a:gd name="T15" fmla="*/ 2147483647 h 123"/>
              <a:gd name="T16" fmla="*/ 0 w 63"/>
              <a:gd name="T17" fmla="*/ 2147483647 h 123"/>
              <a:gd name="T18" fmla="*/ 2147483647 w 63"/>
              <a:gd name="T19" fmla="*/ 2147483647 h 123"/>
              <a:gd name="T20" fmla="*/ 2147483647 w 63"/>
              <a:gd name="T21" fmla="*/ 2147483647 h 123"/>
              <a:gd name="T22" fmla="*/ 2147483647 w 63"/>
              <a:gd name="T23" fmla="*/ 2147483647 h 123"/>
              <a:gd name="T24" fmla="*/ 2147483647 w 63"/>
              <a:gd name="T25" fmla="*/ 2147483647 h 123"/>
              <a:gd name="T26" fmla="*/ 2147483647 w 63"/>
              <a:gd name="T27" fmla="*/ 2147483647 h 123"/>
              <a:gd name="T28" fmla="*/ 2147483647 w 63"/>
              <a:gd name="T29" fmla="*/ 2147483647 h 123"/>
              <a:gd name="T30" fmla="*/ 2147483647 w 63"/>
              <a:gd name="T31" fmla="*/ 2147483647 h 123"/>
              <a:gd name="T32" fmla="*/ 2147483647 w 63"/>
              <a:gd name="T33" fmla="*/ 2147483647 h 123"/>
              <a:gd name="T34" fmla="*/ 2147483647 w 63"/>
              <a:gd name="T35" fmla="*/ 2147483647 h 123"/>
              <a:gd name="T36" fmla="*/ 2147483647 w 63"/>
              <a:gd name="T37" fmla="*/ 2147483647 h 123"/>
              <a:gd name="T38" fmla="*/ 2147483647 w 63"/>
              <a:gd name="T39" fmla="*/ 2147483647 h 123"/>
              <a:gd name="T40" fmla="*/ 2147483647 w 63"/>
              <a:gd name="T41" fmla="*/ 2147483647 h 123"/>
              <a:gd name="T42" fmla="*/ 2147483647 w 63"/>
              <a:gd name="T43" fmla="*/ 2147483647 h 123"/>
              <a:gd name="T44" fmla="*/ 2147483647 w 63"/>
              <a:gd name="T45" fmla="*/ 2147483647 h 123"/>
              <a:gd name="T46" fmla="*/ 2147483647 w 63"/>
              <a:gd name="T47" fmla="*/ 2147483647 h 123"/>
              <a:gd name="T48" fmla="*/ 2147483647 w 63"/>
              <a:gd name="T49" fmla="*/ 2147483647 h 123"/>
              <a:gd name="T50" fmla="*/ 2147483647 w 63"/>
              <a:gd name="T51" fmla="*/ 2147483647 h 123"/>
              <a:gd name="T52" fmla="*/ 2147483647 w 63"/>
              <a:gd name="T53" fmla="*/ 2147483647 h 123"/>
              <a:gd name="T54" fmla="*/ 2147483647 w 63"/>
              <a:gd name="T55" fmla="*/ 2147483647 h 123"/>
              <a:gd name="T56" fmla="*/ 2147483647 w 63"/>
              <a:gd name="T57" fmla="*/ 2147483647 h 123"/>
              <a:gd name="T58" fmla="*/ 2147483647 w 63"/>
              <a:gd name="T59" fmla="*/ 2147483647 h 123"/>
              <a:gd name="T60" fmla="*/ 2147483647 w 63"/>
              <a:gd name="T61" fmla="*/ 2147483647 h 123"/>
              <a:gd name="T62" fmla="*/ 2147483647 w 63"/>
              <a:gd name="T63" fmla="*/ 2147483647 h 123"/>
              <a:gd name="T64" fmla="*/ 2147483647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5" name="Freeform 66"/>
          <p:cNvSpPr>
            <a:spLocks/>
          </p:cNvSpPr>
          <p:nvPr/>
        </p:nvSpPr>
        <p:spPr bwMode="auto">
          <a:xfrm>
            <a:off x="4429843" y="3283565"/>
            <a:ext cx="128587" cy="252412"/>
          </a:xfrm>
          <a:custGeom>
            <a:avLst/>
            <a:gdLst>
              <a:gd name="T0" fmla="*/ 2147483647 w 81"/>
              <a:gd name="T1" fmla="*/ 0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0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2147483647 h 159"/>
              <a:gd name="T40" fmla="*/ 2147483647 w 81"/>
              <a:gd name="T41" fmla="*/ 2147483647 h 159"/>
              <a:gd name="T42" fmla="*/ 2147483647 w 81"/>
              <a:gd name="T43" fmla="*/ 2147483647 h 159"/>
              <a:gd name="T44" fmla="*/ 2147483647 w 81"/>
              <a:gd name="T45" fmla="*/ 2147483647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2147483647 w 81"/>
              <a:gd name="T57" fmla="*/ 2147483647 h 159"/>
              <a:gd name="T58" fmla="*/ 2147483647 w 81"/>
              <a:gd name="T59" fmla="*/ 2147483647 h 159"/>
              <a:gd name="T60" fmla="*/ 2147483647 w 81"/>
              <a:gd name="T61" fmla="*/ 2147483647 h 159"/>
              <a:gd name="T62" fmla="*/ 2147483647 w 81"/>
              <a:gd name="T63" fmla="*/ 2147483647 h 159"/>
              <a:gd name="T64" fmla="*/ 2147483647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66" name="Freeform 67"/>
          <p:cNvSpPr>
            <a:spLocks/>
          </p:cNvSpPr>
          <p:nvPr/>
        </p:nvSpPr>
        <p:spPr bwMode="auto">
          <a:xfrm>
            <a:off x="4429843" y="3283565"/>
            <a:ext cx="128587" cy="252412"/>
          </a:xfrm>
          <a:custGeom>
            <a:avLst/>
            <a:gdLst>
              <a:gd name="T0" fmla="*/ 2147483647 w 81"/>
              <a:gd name="T1" fmla="*/ 0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0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2147483647 h 159"/>
              <a:gd name="T40" fmla="*/ 2147483647 w 81"/>
              <a:gd name="T41" fmla="*/ 2147483647 h 159"/>
              <a:gd name="T42" fmla="*/ 2147483647 w 81"/>
              <a:gd name="T43" fmla="*/ 2147483647 h 159"/>
              <a:gd name="T44" fmla="*/ 2147483647 w 81"/>
              <a:gd name="T45" fmla="*/ 2147483647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2147483647 w 81"/>
              <a:gd name="T57" fmla="*/ 2147483647 h 159"/>
              <a:gd name="T58" fmla="*/ 2147483647 w 81"/>
              <a:gd name="T59" fmla="*/ 2147483647 h 159"/>
              <a:gd name="T60" fmla="*/ 2147483647 w 81"/>
              <a:gd name="T61" fmla="*/ 2147483647 h 159"/>
              <a:gd name="T62" fmla="*/ 2147483647 w 81"/>
              <a:gd name="T63" fmla="*/ 2147483647 h 159"/>
              <a:gd name="T64" fmla="*/ 2147483647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7" name="Freeform 68"/>
          <p:cNvSpPr>
            <a:spLocks/>
          </p:cNvSpPr>
          <p:nvPr/>
        </p:nvSpPr>
        <p:spPr bwMode="auto">
          <a:xfrm>
            <a:off x="3993280" y="3670915"/>
            <a:ext cx="119063" cy="236537"/>
          </a:xfrm>
          <a:custGeom>
            <a:avLst/>
            <a:gdLst>
              <a:gd name="T0" fmla="*/ 2147483647 w 75"/>
              <a:gd name="T1" fmla="*/ 0 h 149"/>
              <a:gd name="T2" fmla="*/ 2147483647 w 75"/>
              <a:gd name="T3" fmla="*/ 2147483647 h 149"/>
              <a:gd name="T4" fmla="*/ 2147483647 w 75"/>
              <a:gd name="T5" fmla="*/ 2147483647 h 149"/>
              <a:gd name="T6" fmla="*/ 2147483647 w 75"/>
              <a:gd name="T7" fmla="*/ 2147483647 h 149"/>
              <a:gd name="T8" fmla="*/ 2147483647 w 75"/>
              <a:gd name="T9" fmla="*/ 2147483647 h 149"/>
              <a:gd name="T10" fmla="*/ 2147483647 w 75"/>
              <a:gd name="T11" fmla="*/ 2147483647 h 149"/>
              <a:gd name="T12" fmla="*/ 2147483647 w 75"/>
              <a:gd name="T13" fmla="*/ 2147483647 h 149"/>
              <a:gd name="T14" fmla="*/ 0 w 75"/>
              <a:gd name="T15" fmla="*/ 2147483647 h 149"/>
              <a:gd name="T16" fmla="*/ 0 w 75"/>
              <a:gd name="T17" fmla="*/ 2147483647 h 149"/>
              <a:gd name="T18" fmla="*/ 0 w 75"/>
              <a:gd name="T19" fmla="*/ 2147483647 h 149"/>
              <a:gd name="T20" fmla="*/ 2147483647 w 75"/>
              <a:gd name="T21" fmla="*/ 2147483647 h 149"/>
              <a:gd name="T22" fmla="*/ 2147483647 w 75"/>
              <a:gd name="T23" fmla="*/ 2147483647 h 149"/>
              <a:gd name="T24" fmla="*/ 2147483647 w 75"/>
              <a:gd name="T25" fmla="*/ 2147483647 h 149"/>
              <a:gd name="T26" fmla="*/ 2147483647 w 75"/>
              <a:gd name="T27" fmla="*/ 2147483647 h 149"/>
              <a:gd name="T28" fmla="*/ 2147483647 w 75"/>
              <a:gd name="T29" fmla="*/ 2147483647 h 149"/>
              <a:gd name="T30" fmla="*/ 2147483647 w 75"/>
              <a:gd name="T31" fmla="*/ 2147483647 h 149"/>
              <a:gd name="T32" fmla="*/ 2147483647 w 75"/>
              <a:gd name="T33" fmla="*/ 2147483647 h 149"/>
              <a:gd name="T34" fmla="*/ 2147483647 w 75"/>
              <a:gd name="T35" fmla="*/ 2147483647 h 149"/>
              <a:gd name="T36" fmla="*/ 2147483647 w 75"/>
              <a:gd name="T37" fmla="*/ 2147483647 h 149"/>
              <a:gd name="T38" fmla="*/ 2147483647 w 75"/>
              <a:gd name="T39" fmla="*/ 2147483647 h 149"/>
              <a:gd name="T40" fmla="*/ 2147483647 w 75"/>
              <a:gd name="T41" fmla="*/ 2147483647 h 149"/>
              <a:gd name="T42" fmla="*/ 2147483647 w 75"/>
              <a:gd name="T43" fmla="*/ 2147483647 h 149"/>
              <a:gd name="T44" fmla="*/ 2147483647 w 75"/>
              <a:gd name="T45" fmla="*/ 2147483647 h 149"/>
              <a:gd name="T46" fmla="*/ 2147483647 w 75"/>
              <a:gd name="T47" fmla="*/ 2147483647 h 149"/>
              <a:gd name="T48" fmla="*/ 2147483647 w 75"/>
              <a:gd name="T49" fmla="*/ 2147483647 h 149"/>
              <a:gd name="T50" fmla="*/ 2147483647 w 75"/>
              <a:gd name="T51" fmla="*/ 2147483647 h 149"/>
              <a:gd name="T52" fmla="*/ 2147483647 w 75"/>
              <a:gd name="T53" fmla="*/ 2147483647 h 149"/>
              <a:gd name="T54" fmla="*/ 2147483647 w 75"/>
              <a:gd name="T55" fmla="*/ 2147483647 h 149"/>
              <a:gd name="T56" fmla="*/ 2147483647 w 75"/>
              <a:gd name="T57" fmla="*/ 2147483647 h 149"/>
              <a:gd name="T58" fmla="*/ 2147483647 w 75"/>
              <a:gd name="T59" fmla="*/ 2147483647 h 149"/>
              <a:gd name="T60" fmla="*/ 2147483647 w 75"/>
              <a:gd name="T61" fmla="*/ 2147483647 h 149"/>
              <a:gd name="T62" fmla="*/ 2147483647 w 75"/>
              <a:gd name="T63" fmla="*/ 2147483647 h 149"/>
              <a:gd name="T64" fmla="*/ 2147483647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68" name="Freeform 69"/>
          <p:cNvSpPr>
            <a:spLocks/>
          </p:cNvSpPr>
          <p:nvPr/>
        </p:nvSpPr>
        <p:spPr bwMode="auto">
          <a:xfrm>
            <a:off x="3993280" y="3670915"/>
            <a:ext cx="119063" cy="236537"/>
          </a:xfrm>
          <a:custGeom>
            <a:avLst/>
            <a:gdLst>
              <a:gd name="T0" fmla="*/ 2147483647 w 75"/>
              <a:gd name="T1" fmla="*/ 0 h 149"/>
              <a:gd name="T2" fmla="*/ 2147483647 w 75"/>
              <a:gd name="T3" fmla="*/ 2147483647 h 149"/>
              <a:gd name="T4" fmla="*/ 2147483647 w 75"/>
              <a:gd name="T5" fmla="*/ 2147483647 h 149"/>
              <a:gd name="T6" fmla="*/ 2147483647 w 75"/>
              <a:gd name="T7" fmla="*/ 2147483647 h 149"/>
              <a:gd name="T8" fmla="*/ 2147483647 w 75"/>
              <a:gd name="T9" fmla="*/ 2147483647 h 149"/>
              <a:gd name="T10" fmla="*/ 2147483647 w 75"/>
              <a:gd name="T11" fmla="*/ 2147483647 h 149"/>
              <a:gd name="T12" fmla="*/ 2147483647 w 75"/>
              <a:gd name="T13" fmla="*/ 2147483647 h 149"/>
              <a:gd name="T14" fmla="*/ 0 w 75"/>
              <a:gd name="T15" fmla="*/ 2147483647 h 149"/>
              <a:gd name="T16" fmla="*/ 0 w 75"/>
              <a:gd name="T17" fmla="*/ 2147483647 h 149"/>
              <a:gd name="T18" fmla="*/ 0 w 75"/>
              <a:gd name="T19" fmla="*/ 2147483647 h 149"/>
              <a:gd name="T20" fmla="*/ 2147483647 w 75"/>
              <a:gd name="T21" fmla="*/ 2147483647 h 149"/>
              <a:gd name="T22" fmla="*/ 2147483647 w 75"/>
              <a:gd name="T23" fmla="*/ 2147483647 h 149"/>
              <a:gd name="T24" fmla="*/ 2147483647 w 75"/>
              <a:gd name="T25" fmla="*/ 2147483647 h 149"/>
              <a:gd name="T26" fmla="*/ 2147483647 w 75"/>
              <a:gd name="T27" fmla="*/ 2147483647 h 149"/>
              <a:gd name="T28" fmla="*/ 2147483647 w 75"/>
              <a:gd name="T29" fmla="*/ 2147483647 h 149"/>
              <a:gd name="T30" fmla="*/ 2147483647 w 75"/>
              <a:gd name="T31" fmla="*/ 2147483647 h 149"/>
              <a:gd name="T32" fmla="*/ 2147483647 w 75"/>
              <a:gd name="T33" fmla="*/ 2147483647 h 149"/>
              <a:gd name="T34" fmla="*/ 2147483647 w 75"/>
              <a:gd name="T35" fmla="*/ 2147483647 h 149"/>
              <a:gd name="T36" fmla="*/ 2147483647 w 75"/>
              <a:gd name="T37" fmla="*/ 2147483647 h 149"/>
              <a:gd name="T38" fmla="*/ 2147483647 w 75"/>
              <a:gd name="T39" fmla="*/ 2147483647 h 149"/>
              <a:gd name="T40" fmla="*/ 2147483647 w 75"/>
              <a:gd name="T41" fmla="*/ 2147483647 h 149"/>
              <a:gd name="T42" fmla="*/ 2147483647 w 75"/>
              <a:gd name="T43" fmla="*/ 2147483647 h 149"/>
              <a:gd name="T44" fmla="*/ 2147483647 w 75"/>
              <a:gd name="T45" fmla="*/ 2147483647 h 149"/>
              <a:gd name="T46" fmla="*/ 2147483647 w 75"/>
              <a:gd name="T47" fmla="*/ 2147483647 h 149"/>
              <a:gd name="T48" fmla="*/ 2147483647 w 75"/>
              <a:gd name="T49" fmla="*/ 2147483647 h 149"/>
              <a:gd name="T50" fmla="*/ 2147483647 w 75"/>
              <a:gd name="T51" fmla="*/ 2147483647 h 149"/>
              <a:gd name="T52" fmla="*/ 2147483647 w 75"/>
              <a:gd name="T53" fmla="*/ 2147483647 h 149"/>
              <a:gd name="T54" fmla="*/ 2147483647 w 75"/>
              <a:gd name="T55" fmla="*/ 2147483647 h 149"/>
              <a:gd name="T56" fmla="*/ 2147483647 w 75"/>
              <a:gd name="T57" fmla="*/ 2147483647 h 149"/>
              <a:gd name="T58" fmla="*/ 2147483647 w 75"/>
              <a:gd name="T59" fmla="*/ 2147483647 h 149"/>
              <a:gd name="T60" fmla="*/ 2147483647 w 75"/>
              <a:gd name="T61" fmla="*/ 2147483647 h 149"/>
              <a:gd name="T62" fmla="*/ 2147483647 w 75"/>
              <a:gd name="T63" fmla="*/ 2147483647 h 149"/>
              <a:gd name="T64" fmla="*/ 2147483647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69" name="Freeform 70"/>
          <p:cNvSpPr>
            <a:spLocks/>
          </p:cNvSpPr>
          <p:nvPr/>
        </p:nvSpPr>
        <p:spPr bwMode="auto">
          <a:xfrm>
            <a:off x="3291605" y="3316902"/>
            <a:ext cx="1255713" cy="561975"/>
          </a:xfrm>
          <a:custGeom>
            <a:avLst/>
            <a:gdLst>
              <a:gd name="T0" fmla="*/ 2147483647 w 791"/>
              <a:gd name="T1" fmla="*/ 2147483647 h 354"/>
              <a:gd name="T2" fmla="*/ 2147483647 w 791"/>
              <a:gd name="T3" fmla="*/ 2147483647 h 354"/>
              <a:gd name="T4" fmla="*/ 2147483647 w 791"/>
              <a:gd name="T5" fmla="*/ 2147483647 h 354"/>
              <a:gd name="T6" fmla="*/ 2147483647 w 791"/>
              <a:gd name="T7" fmla="*/ 2147483647 h 354"/>
              <a:gd name="T8" fmla="*/ 2147483647 w 791"/>
              <a:gd name="T9" fmla="*/ 2147483647 h 354"/>
              <a:gd name="T10" fmla="*/ 2147483647 w 791"/>
              <a:gd name="T11" fmla="*/ 2147483647 h 354"/>
              <a:gd name="T12" fmla="*/ 2147483647 w 791"/>
              <a:gd name="T13" fmla="*/ 2147483647 h 354"/>
              <a:gd name="T14" fmla="*/ 2147483647 w 791"/>
              <a:gd name="T15" fmla="*/ 2147483647 h 354"/>
              <a:gd name="T16" fmla="*/ 2147483647 w 791"/>
              <a:gd name="T17" fmla="*/ 2147483647 h 354"/>
              <a:gd name="T18" fmla="*/ 2147483647 w 791"/>
              <a:gd name="T19" fmla="*/ 0 h 354"/>
              <a:gd name="T20" fmla="*/ 0 w 791"/>
              <a:gd name="T21" fmla="*/ 2147483647 h 354"/>
              <a:gd name="T22" fmla="*/ 2147483647 w 791"/>
              <a:gd name="T23" fmla="*/ 2147483647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0" name="Freeform 71"/>
          <p:cNvSpPr>
            <a:spLocks/>
          </p:cNvSpPr>
          <p:nvPr/>
        </p:nvSpPr>
        <p:spPr bwMode="auto">
          <a:xfrm>
            <a:off x="3291605" y="3316902"/>
            <a:ext cx="1255713" cy="561975"/>
          </a:xfrm>
          <a:custGeom>
            <a:avLst/>
            <a:gdLst>
              <a:gd name="T0" fmla="*/ 2147483647 w 791"/>
              <a:gd name="T1" fmla="*/ 2147483647 h 354"/>
              <a:gd name="T2" fmla="*/ 2147483647 w 791"/>
              <a:gd name="T3" fmla="*/ 2147483647 h 354"/>
              <a:gd name="T4" fmla="*/ 2147483647 w 791"/>
              <a:gd name="T5" fmla="*/ 2147483647 h 354"/>
              <a:gd name="T6" fmla="*/ 2147483647 w 791"/>
              <a:gd name="T7" fmla="*/ 2147483647 h 354"/>
              <a:gd name="T8" fmla="*/ 2147483647 w 791"/>
              <a:gd name="T9" fmla="*/ 2147483647 h 354"/>
              <a:gd name="T10" fmla="*/ 2147483647 w 791"/>
              <a:gd name="T11" fmla="*/ 2147483647 h 354"/>
              <a:gd name="T12" fmla="*/ 2147483647 w 791"/>
              <a:gd name="T13" fmla="*/ 2147483647 h 354"/>
              <a:gd name="T14" fmla="*/ 2147483647 w 791"/>
              <a:gd name="T15" fmla="*/ 2147483647 h 354"/>
              <a:gd name="T16" fmla="*/ 2147483647 w 791"/>
              <a:gd name="T17" fmla="*/ 2147483647 h 354"/>
              <a:gd name="T18" fmla="*/ 2147483647 w 791"/>
              <a:gd name="T19" fmla="*/ 0 h 354"/>
              <a:gd name="T20" fmla="*/ 0 w 791"/>
              <a:gd name="T21" fmla="*/ 2147483647 h 354"/>
              <a:gd name="T22" fmla="*/ 2147483647 w 791"/>
              <a:gd name="T23" fmla="*/ 2147483647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71" name="Freeform 72"/>
          <p:cNvSpPr>
            <a:spLocks/>
          </p:cNvSpPr>
          <p:nvPr/>
        </p:nvSpPr>
        <p:spPr bwMode="auto">
          <a:xfrm>
            <a:off x="3353518" y="3381990"/>
            <a:ext cx="1200150" cy="569912"/>
          </a:xfrm>
          <a:custGeom>
            <a:avLst/>
            <a:gdLst>
              <a:gd name="T0" fmla="*/ 0 w 756"/>
              <a:gd name="T1" fmla="*/ 2147483647 h 359"/>
              <a:gd name="T2" fmla="*/ 2147483647 w 756"/>
              <a:gd name="T3" fmla="*/ 2147483647 h 359"/>
              <a:gd name="T4" fmla="*/ 2147483647 w 756"/>
              <a:gd name="T5" fmla="*/ 2147483647 h 359"/>
              <a:gd name="T6" fmla="*/ 2147483647 w 756"/>
              <a:gd name="T7" fmla="*/ 2147483647 h 359"/>
              <a:gd name="T8" fmla="*/ 2147483647 w 756"/>
              <a:gd name="T9" fmla="*/ 2147483647 h 359"/>
              <a:gd name="T10" fmla="*/ 2147483647 w 756"/>
              <a:gd name="T11" fmla="*/ 2147483647 h 359"/>
              <a:gd name="T12" fmla="*/ 2147483647 w 756"/>
              <a:gd name="T13" fmla="*/ 2147483647 h 359"/>
              <a:gd name="T14" fmla="*/ 2147483647 w 756"/>
              <a:gd name="T15" fmla="*/ 2147483647 h 359"/>
              <a:gd name="T16" fmla="*/ 2147483647 w 756"/>
              <a:gd name="T17" fmla="*/ 2147483647 h 359"/>
              <a:gd name="T18" fmla="*/ 2147483647 w 756"/>
              <a:gd name="T19" fmla="*/ 2147483647 h 359"/>
              <a:gd name="T20" fmla="*/ 2147483647 w 756"/>
              <a:gd name="T21" fmla="*/ 0 h 359"/>
              <a:gd name="T22" fmla="*/ 0 w 756"/>
              <a:gd name="T23" fmla="*/ 2147483647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2" name="Freeform 73"/>
          <p:cNvSpPr>
            <a:spLocks/>
          </p:cNvSpPr>
          <p:nvPr/>
        </p:nvSpPr>
        <p:spPr bwMode="auto">
          <a:xfrm>
            <a:off x="3353518" y="3381990"/>
            <a:ext cx="1200150" cy="569912"/>
          </a:xfrm>
          <a:custGeom>
            <a:avLst/>
            <a:gdLst>
              <a:gd name="T0" fmla="*/ 0 w 756"/>
              <a:gd name="T1" fmla="*/ 2147483647 h 359"/>
              <a:gd name="T2" fmla="*/ 2147483647 w 756"/>
              <a:gd name="T3" fmla="*/ 2147483647 h 359"/>
              <a:gd name="T4" fmla="*/ 2147483647 w 756"/>
              <a:gd name="T5" fmla="*/ 2147483647 h 359"/>
              <a:gd name="T6" fmla="*/ 2147483647 w 756"/>
              <a:gd name="T7" fmla="*/ 2147483647 h 359"/>
              <a:gd name="T8" fmla="*/ 2147483647 w 756"/>
              <a:gd name="T9" fmla="*/ 2147483647 h 359"/>
              <a:gd name="T10" fmla="*/ 2147483647 w 756"/>
              <a:gd name="T11" fmla="*/ 2147483647 h 359"/>
              <a:gd name="T12" fmla="*/ 2147483647 w 756"/>
              <a:gd name="T13" fmla="*/ 2147483647 h 359"/>
              <a:gd name="T14" fmla="*/ 2147483647 w 756"/>
              <a:gd name="T15" fmla="*/ 2147483647 h 359"/>
              <a:gd name="T16" fmla="*/ 2147483647 w 756"/>
              <a:gd name="T17" fmla="*/ 2147483647 h 359"/>
              <a:gd name="T18" fmla="*/ 2147483647 w 756"/>
              <a:gd name="T19" fmla="*/ 2147483647 h 359"/>
              <a:gd name="T20" fmla="*/ 2147483647 w 756"/>
              <a:gd name="T21" fmla="*/ 0 h 359"/>
              <a:gd name="T22" fmla="*/ 0 w 756"/>
              <a:gd name="T23" fmla="*/ 2147483647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a:solidFill>
              <a:srgbClr val="99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73" name="Freeform 74"/>
          <p:cNvSpPr>
            <a:spLocks/>
          </p:cNvSpPr>
          <p:nvPr/>
        </p:nvSpPr>
        <p:spPr bwMode="auto">
          <a:xfrm>
            <a:off x="2256555" y="2326302"/>
            <a:ext cx="1516063" cy="2581275"/>
          </a:xfrm>
          <a:custGeom>
            <a:avLst/>
            <a:gdLst>
              <a:gd name="T0" fmla="*/ 2147483647 w 955"/>
              <a:gd name="T1" fmla="*/ 2147483647 h 1626"/>
              <a:gd name="T2" fmla="*/ 2147483647 w 955"/>
              <a:gd name="T3" fmla="*/ 2147483647 h 1626"/>
              <a:gd name="T4" fmla="*/ 2147483647 w 955"/>
              <a:gd name="T5" fmla="*/ 2147483647 h 1626"/>
              <a:gd name="T6" fmla="*/ 2147483647 w 955"/>
              <a:gd name="T7" fmla="*/ 2147483647 h 1626"/>
              <a:gd name="T8" fmla="*/ 2147483647 w 955"/>
              <a:gd name="T9" fmla="*/ 2147483647 h 1626"/>
              <a:gd name="T10" fmla="*/ 2147483647 w 955"/>
              <a:gd name="T11" fmla="*/ 2147483647 h 1626"/>
              <a:gd name="T12" fmla="*/ 2147483647 w 955"/>
              <a:gd name="T13" fmla="*/ 2147483647 h 1626"/>
              <a:gd name="T14" fmla="*/ 2147483647 w 955"/>
              <a:gd name="T15" fmla="*/ 2147483647 h 1626"/>
              <a:gd name="T16" fmla="*/ 2147483647 w 955"/>
              <a:gd name="T17" fmla="*/ 2147483647 h 1626"/>
              <a:gd name="T18" fmla="*/ 2147483647 w 955"/>
              <a:gd name="T19" fmla="*/ 2147483647 h 1626"/>
              <a:gd name="T20" fmla="*/ 2147483647 w 955"/>
              <a:gd name="T21" fmla="*/ 2147483647 h 1626"/>
              <a:gd name="T22" fmla="*/ 2147483647 w 955"/>
              <a:gd name="T23" fmla="*/ 2147483647 h 1626"/>
              <a:gd name="T24" fmla="*/ 2147483647 w 955"/>
              <a:gd name="T25" fmla="*/ 2147483647 h 1626"/>
              <a:gd name="T26" fmla="*/ 2147483647 w 955"/>
              <a:gd name="T27" fmla="*/ 2147483647 h 1626"/>
              <a:gd name="T28" fmla="*/ 2147483647 w 955"/>
              <a:gd name="T29" fmla="*/ 2147483647 h 1626"/>
              <a:gd name="T30" fmla="*/ 2147483647 w 955"/>
              <a:gd name="T31" fmla="*/ 2147483647 h 1626"/>
              <a:gd name="T32" fmla="*/ 2147483647 w 955"/>
              <a:gd name="T33" fmla="*/ 2147483647 h 1626"/>
              <a:gd name="T34" fmla="*/ 2147483647 w 955"/>
              <a:gd name="T35" fmla="*/ 2147483647 h 1626"/>
              <a:gd name="T36" fmla="*/ 2147483647 w 955"/>
              <a:gd name="T37" fmla="*/ 2147483647 h 1626"/>
              <a:gd name="T38" fmla="*/ 2147483647 w 955"/>
              <a:gd name="T39" fmla="*/ 2147483647 h 1626"/>
              <a:gd name="T40" fmla="*/ 2147483647 w 955"/>
              <a:gd name="T41" fmla="*/ 2147483647 h 1626"/>
              <a:gd name="T42" fmla="*/ 2147483647 w 955"/>
              <a:gd name="T43" fmla="*/ 2147483647 h 1626"/>
              <a:gd name="T44" fmla="*/ 2147483647 w 955"/>
              <a:gd name="T45" fmla="*/ 2147483647 h 1626"/>
              <a:gd name="T46" fmla="*/ 2147483647 w 955"/>
              <a:gd name="T47" fmla="*/ 2147483647 h 1626"/>
              <a:gd name="T48" fmla="*/ 2147483647 w 955"/>
              <a:gd name="T49" fmla="*/ 2147483647 h 1626"/>
              <a:gd name="T50" fmla="*/ 2147483647 w 955"/>
              <a:gd name="T51" fmla="*/ 2147483647 h 1626"/>
              <a:gd name="T52" fmla="*/ 2147483647 w 955"/>
              <a:gd name="T53" fmla="*/ 2147483647 h 1626"/>
              <a:gd name="T54" fmla="*/ 2147483647 w 955"/>
              <a:gd name="T55" fmla="*/ 2147483647 h 1626"/>
              <a:gd name="T56" fmla="*/ 2147483647 w 955"/>
              <a:gd name="T57" fmla="*/ 2147483647 h 1626"/>
              <a:gd name="T58" fmla="*/ 2147483647 w 955"/>
              <a:gd name="T59" fmla="*/ 2147483647 h 1626"/>
              <a:gd name="T60" fmla="*/ 2147483647 w 955"/>
              <a:gd name="T61" fmla="*/ 2147483647 h 1626"/>
              <a:gd name="T62" fmla="*/ 2147483647 w 955"/>
              <a:gd name="T63" fmla="*/ 2147483647 h 1626"/>
              <a:gd name="T64" fmla="*/ 2147483647 w 955"/>
              <a:gd name="T65" fmla="*/ 2147483647 h 1626"/>
              <a:gd name="T66" fmla="*/ 2147483647 w 955"/>
              <a:gd name="T67" fmla="*/ 2147483647 h 1626"/>
              <a:gd name="T68" fmla="*/ 2147483647 w 955"/>
              <a:gd name="T69" fmla="*/ 2147483647 h 1626"/>
              <a:gd name="T70" fmla="*/ 2147483647 w 955"/>
              <a:gd name="T71" fmla="*/ 2147483647 h 1626"/>
              <a:gd name="T72" fmla="*/ 2147483647 w 955"/>
              <a:gd name="T73" fmla="*/ 2147483647 h 1626"/>
              <a:gd name="T74" fmla="*/ 2147483647 w 955"/>
              <a:gd name="T75" fmla="*/ 2147483647 h 1626"/>
              <a:gd name="T76" fmla="*/ 2147483647 w 955"/>
              <a:gd name="T77" fmla="*/ 2147483647 h 1626"/>
              <a:gd name="T78" fmla="*/ 2147483647 w 955"/>
              <a:gd name="T79" fmla="*/ 2147483647 h 1626"/>
              <a:gd name="T80" fmla="*/ 2147483647 w 955"/>
              <a:gd name="T81" fmla="*/ 2147483647 h 1626"/>
              <a:gd name="T82" fmla="*/ 2147483647 w 955"/>
              <a:gd name="T83" fmla="*/ 2147483647 h 1626"/>
              <a:gd name="T84" fmla="*/ 2147483647 w 955"/>
              <a:gd name="T85" fmla="*/ 2147483647 h 1626"/>
              <a:gd name="T86" fmla="*/ 2147483647 w 955"/>
              <a:gd name="T87" fmla="*/ 21474836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4" name="Freeform 75"/>
          <p:cNvSpPr>
            <a:spLocks/>
          </p:cNvSpPr>
          <p:nvPr/>
        </p:nvSpPr>
        <p:spPr bwMode="auto">
          <a:xfrm>
            <a:off x="2221630" y="2362815"/>
            <a:ext cx="1516063" cy="2581275"/>
          </a:xfrm>
          <a:custGeom>
            <a:avLst/>
            <a:gdLst>
              <a:gd name="T0" fmla="*/ 2147483647 w 955"/>
              <a:gd name="T1" fmla="*/ 2147483647 h 1626"/>
              <a:gd name="T2" fmla="*/ 2147483647 w 955"/>
              <a:gd name="T3" fmla="*/ 2147483647 h 1626"/>
              <a:gd name="T4" fmla="*/ 2147483647 w 955"/>
              <a:gd name="T5" fmla="*/ 2147483647 h 1626"/>
              <a:gd name="T6" fmla="*/ 2147483647 w 955"/>
              <a:gd name="T7" fmla="*/ 2147483647 h 1626"/>
              <a:gd name="T8" fmla="*/ 2147483647 w 955"/>
              <a:gd name="T9" fmla="*/ 2147483647 h 1626"/>
              <a:gd name="T10" fmla="*/ 2147483647 w 955"/>
              <a:gd name="T11" fmla="*/ 2147483647 h 1626"/>
              <a:gd name="T12" fmla="*/ 2147483647 w 955"/>
              <a:gd name="T13" fmla="*/ 2147483647 h 1626"/>
              <a:gd name="T14" fmla="*/ 2147483647 w 955"/>
              <a:gd name="T15" fmla="*/ 2147483647 h 1626"/>
              <a:gd name="T16" fmla="*/ 2147483647 w 955"/>
              <a:gd name="T17" fmla="*/ 2147483647 h 1626"/>
              <a:gd name="T18" fmla="*/ 2147483647 w 955"/>
              <a:gd name="T19" fmla="*/ 2147483647 h 1626"/>
              <a:gd name="T20" fmla="*/ 2147483647 w 955"/>
              <a:gd name="T21" fmla="*/ 2147483647 h 1626"/>
              <a:gd name="T22" fmla="*/ 2147483647 w 955"/>
              <a:gd name="T23" fmla="*/ 2147483647 h 1626"/>
              <a:gd name="T24" fmla="*/ 2147483647 w 955"/>
              <a:gd name="T25" fmla="*/ 2147483647 h 1626"/>
              <a:gd name="T26" fmla="*/ 2147483647 w 955"/>
              <a:gd name="T27" fmla="*/ 2147483647 h 1626"/>
              <a:gd name="T28" fmla="*/ 2147483647 w 955"/>
              <a:gd name="T29" fmla="*/ 2147483647 h 1626"/>
              <a:gd name="T30" fmla="*/ 2147483647 w 955"/>
              <a:gd name="T31" fmla="*/ 2147483647 h 1626"/>
              <a:gd name="T32" fmla="*/ 2147483647 w 955"/>
              <a:gd name="T33" fmla="*/ 2147483647 h 1626"/>
              <a:gd name="T34" fmla="*/ 2147483647 w 955"/>
              <a:gd name="T35" fmla="*/ 2147483647 h 1626"/>
              <a:gd name="T36" fmla="*/ 2147483647 w 955"/>
              <a:gd name="T37" fmla="*/ 2147483647 h 1626"/>
              <a:gd name="T38" fmla="*/ 2147483647 w 955"/>
              <a:gd name="T39" fmla="*/ 2147483647 h 1626"/>
              <a:gd name="T40" fmla="*/ 2147483647 w 955"/>
              <a:gd name="T41" fmla="*/ 2147483647 h 1626"/>
              <a:gd name="T42" fmla="*/ 2147483647 w 955"/>
              <a:gd name="T43" fmla="*/ 2147483647 h 1626"/>
              <a:gd name="T44" fmla="*/ 2147483647 w 955"/>
              <a:gd name="T45" fmla="*/ 2147483647 h 1626"/>
              <a:gd name="T46" fmla="*/ 2147483647 w 955"/>
              <a:gd name="T47" fmla="*/ 2147483647 h 1626"/>
              <a:gd name="T48" fmla="*/ 2147483647 w 955"/>
              <a:gd name="T49" fmla="*/ 2147483647 h 1626"/>
              <a:gd name="T50" fmla="*/ 2147483647 w 955"/>
              <a:gd name="T51" fmla="*/ 2147483647 h 1626"/>
              <a:gd name="T52" fmla="*/ 2147483647 w 955"/>
              <a:gd name="T53" fmla="*/ 2147483647 h 1626"/>
              <a:gd name="T54" fmla="*/ 2147483647 w 955"/>
              <a:gd name="T55" fmla="*/ 2147483647 h 1626"/>
              <a:gd name="T56" fmla="*/ 2147483647 w 955"/>
              <a:gd name="T57" fmla="*/ 2147483647 h 1626"/>
              <a:gd name="T58" fmla="*/ 2147483647 w 955"/>
              <a:gd name="T59" fmla="*/ 2147483647 h 1626"/>
              <a:gd name="T60" fmla="*/ 2147483647 w 955"/>
              <a:gd name="T61" fmla="*/ 2147483647 h 1626"/>
              <a:gd name="T62" fmla="*/ 2147483647 w 955"/>
              <a:gd name="T63" fmla="*/ 2147483647 h 1626"/>
              <a:gd name="T64" fmla="*/ 2147483647 w 955"/>
              <a:gd name="T65" fmla="*/ 2147483647 h 1626"/>
              <a:gd name="T66" fmla="*/ 2147483647 w 955"/>
              <a:gd name="T67" fmla="*/ 2147483647 h 1626"/>
              <a:gd name="T68" fmla="*/ 2147483647 w 955"/>
              <a:gd name="T69" fmla="*/ 2147483647 h 1626"/>
              <a:gd name="T70" fmla="*/ 2147483647 w 955"/>
              <a:gd name="T71" fmla="*/ 2147483647 h 1626"/>
              <a:gd name="T72" fmla="*/ 2147483647 w 955"/>
              <a:gd name="T73" fmla="*/ 2147483647 h 1626"/>
              <a:gd name="T74" fmla="*/ 2147483647 w 955"/>
              <a:gd name="T75" fmla="*/ 2147483647 h 1626"/>
              <a:gd name="T76" fmla="*/ 2147483647 w 955"/>
              <a:gd name="T77" fmla="*/ 2147483647 h 1626"/>
              <a:gd name="T78" fmla="*/ 2147483647 w 955"/>
              <a:gd name="T79" fmla="*/ 2147483647 h 1626"/>
              <a:gd name="T80" fmla="*/ 2147483647 w 955"/>
              <a:gd name="T81" fmla="*/ 2147483647 h 1626"/>
              <a:gd name="T82" fmla="*/ 2147483647 w 955"/>
              <a:gd name="T83" fmla="*/ 2147483647 h 1626"/>
              <a:gd name="T84" fmla="*/ 2147483647 w 955"/>
              <a:gd name="T85" fmla="*/ 2147483647 h 1626"/>
              <a:gd name="T86" fmla="*/ 2147483647 w 955"/>
              <a:gd name="T87" fmla="*/ 21474836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75" name="Freeform 76"/>
          <p:cNvSpPr>
            <a:spLocks/>
          </p:cNvSpPr>
          <p:nvPr/>
        </p:nvSpPr>
        <p:spPr bwMode="auto">
          <a:xfrm>
            <a:off x="3571005" y="2362815"/>
            <a:ext cx="566738" cy="2581275"/>
          </a:xfrm>
          <a:custGeom>
            <a:avLst/>
            <a:gdLst>
              <a:gd name="T0" fmla="*/ 2147483647 w 357"/>
              <a:gd name="T1" fmla="*/ 2147483647 h 1626"/>
              <a:gd name="T2" fmla="*/ 2147483647 w 357"/>
              <a:gd name="T3" fmla="*/ 2147483647 h 1626"/>
              <a:gd name="T4" fmla="*/ 2147483647 w 357"/>
              <a:gd name="T5" fmla="*/ 2147483647 h 1626"/>
              <a:gd name="T6" fmla="*/ 2147483647 w 357"/>
              <a:gd name="T7" fmla="*/ 2147483647 h 1626"/>
              <a:gd name="T8" fmla="*/ 2147483647 w 357"/>
              <a:gd name="T9" fmla="*/ 2147483647 h 1626"/>
              <a:gd name="T10" fmla="*/ 2147483647 w 357"/>
              <a:gd name="T11" fmla="*/ 2147483647 h 1626"/>
              <a:gd name="T12" fmla="*/ 2147483647 w 357"/>
              <a:gd name="T13" fmla="*/ 2147483647 h 1626"/>
              <a:gd name="T14" fmla="*/ 2147483647 w 357"/>
              <a:gd name="T15" fmla="*/ 2147483647 h 1626"/>
              <a:gd name="T16" fmla="*/ 2147483647 w 357"/>
              <a:gd name="T17" fmla="*/ 2147483647 h 1626"/>
              <a:gd name="T18" fmla="*/ 2147483647 w 357"/>
              <a:gd name="T19" fmla="*/ 2147483647 h 1626"/>
              <a:gd name="T20" fmla="*/ 2147483647 w 357"/>
              <a:gd name="T21" fmla="*/ 2147483647 h 1626"/>
              <a:gd name="T22" fmla="*/ 2147483647 w 357"/>
              <a:gd name="T23" fmla="*/ 2147483647 h 1626"/>
              <a:gd name="T24" fmla="*/ 2147483647 w 357"/>
              <a:gd name="T25" fmla="*/ 2147483647 h 1626"/>
              <a:gd name="T26" fmla="*/ 2147483647 w 357"/>
              <a:gd name="T27" fmla="*/ 2147483647 h 1626"/>
              <a:gd name="T28" fmla="*/ 2147483647 w 357"/>
              <a:gd name="T29" fmla="*/ 2147483647 h 1626"/>
              <a:gd name="T30" fmla="*/ 2147483647 w 357"/>
              <a:gd name="T31" fmla="*/ 2147483647 h 1626"/>
              <a:gd name="T32" fmla="*/ 2147483647 w 357"/>
              <a:gd name="T33" fmla="*/ 2147483647 h 1626"/>
              <a:gd name="T34" fmla="*/ 2147483647 w 357"/>
              <a:gd name="T35" fmla="*/ 2147483647 h 1626"/>
              <a:gd name="T36" fmla="*/ 2147483647 w 357"/>
              <a:gd name="T37" fmla="*/ 2147483647 h 1626"/>
              <a:gd name="T38" fmla="*/ 2147483647 w 357"/>
              <a:gd name="T39" fmla="*/ 2147483647 h 1626"/>
              <a:gd name="T40" fmla="*/ 2147483647 w 357"/>
              <a:gd name="T41" fmla="*/ 2147483647 h 1626"/>
              <a:gd name="T42" fmla="*/ 2147483647 w 357"/>
              <a:gd name="T43" fmla="*/ 2147483647 h 1626"/>
              <a:gd name="T44" fmla="*/ 2147483647 w 357"/>
              <a:gd name="T45" fmla="*/ 2147483647 h 1626"/>
              <a:gd name="T46" fmla="*/ 2147483647 w 357"/>
              <a:gd name="T47" fmla="*/ 2147483647 h 1626"/>
              <a:gd name="T48" fmla="*/ 2147483647 w 357"/>
              <a:gd name="T49" fmla="*/ 2147483647 h 1626"/>
              <a:gd name="T50" fmla="*/ 2147483647 w 357"/>
              <a:gd name="T51" fmla="*/ 2147483647 h 1626"/>
              <a:gd name="T52" fmla="*/ 2147483647 w 357"/>
              <a:gd name="T53" fmla="*/ 2147483647 h 1626"/>
              <a:gd name="T54" fmla="*/ 2147483647 w 357"/>
              <a:gd name="T55" fmla="*/ 2147483647 h 1626"/>
              <a:gd name="T56" fmla="*/ 2147483647 w 357"/>
              <a:gd name="T57" fmla="*/ 2147483647 h 1626"/>
              <a:gd name="T58" fmla="*/ 2147483647 w 357"/>
              <a:gd name="T59" fmla="*/ 2147483647 h 1626"/>
              <a:gd name="T60" fmla="*/ 2147483647 w 357"/>
              <a:gd name="T61" fmla="*/ 2147483647 h 1626"/>
              <a:gd name="T62" fmla="*/ 2147483647 w 357"/>
              <a:gd name="T63" fmla="*/ 2147483647 h 1626"/>
              <a:gd name="T64" fmla="*/ 2147483647 w 357"/>
              <a:gd name="T65" fmla="*/ 2147483647 h 1626"/>
              <a:gd name="T66" fmla="*/ 2147483647 w 357"/>
              <a:gd name="T67" fmla="*/ 2147483647 h 1626"/>
              <a:gd name="T68" fmla="*/ 2147483647 w 357"/>
              <a:gd name="T69" fmla="*/ 2147483647 h 1626"/>
              <a:gd name="T70" fmla="*/ 2147483647 w 357"/>
              <a:gd name="T71" fmla="*/ 2147483647 h 1626"/>
              <a:gd name="T72" fmla="*/ 2147483647 w 357"/>
              <a:gd name="T73" fmla="*/ 2147483647 h 1626"/>
              <a:gd name="T74" fmla="*/ 2147483647 w 357"/>
              <a:gd name="T75" fmla="*/ 2147483647 h 1626"/>
              <a:gd name="T76" fmla="*/ 2147483647 w 357"/>
              <a:gd name="T77" fmla="*/ 2147483647 h 1626"/>
              <a:gd name="T78" fmla="*/ 2147483647 w 357"/>
              <a:gd name="T79" fmla="*/ 2147483647 h 1626"/>
              <a:gd name="T80" fmla="*/ 2147483647 w 357"/>
              <a:gd name="T81" fmla="*/ 2147483647 h 1626"/>
              <a:gd name="T82" fmla="*/ 2147483647 w 357"/>
              <a:gd name="T83" fmla="*/ 2147483647 h 1626"/>
              <a:gd name="T84" fmla="*/ 2147483647 w 357"/>
              <a:gd name="T85" fmla="*/ 2147483647 h 1626"/>
              <a:gd name="T86" fmla="*/ 2147483647 w 357"/>
              <a:gd name="T87" fmla="*/ 2147483647 h 1626"/>
              <a:gd name="T88" fmla="*/ 2147483647 w 357"/>
              <a:gd name="T89" fmla="*/ 2147483647 h 1626"/>
              <a:gd name="T90" fmla="*/ 2147483647 w 357"/>
              <a:gd name="T91" fmla="*/ 2147483647 h 1626"/>
              <a:gd name="T92" fmla="*/ 2147483647 w 357"/>
              <a:gd name="T93" fmla="*/ 2147483647 h 1626"/>
              <a:gd name="T94" fmla="*/ 2147483647 w 357"/>
              <a:gd name="T95" fmla="*/ 2147483647 h 1626"/>
              <a:gd name="T96" fmla="*/ 2147483647 w 357"/>
              <a:gd name="T97" fmla="*/ 2147483647 h 1626"/>
              <a:gd name="T98" fmla="*/ 2147483647 w 357"/>
              <a:gd name="T99" fmla="*/ 2147483647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6" name="Freeform 77"/>
          <p:cNvSpPr>
            <a:spLocks/>
          </p:cNvSpPr>
          <p:nvPr/>
        </p:nvSpPr>
        <p:spPr bwMode="auto">
          <a:xfrm>
            <a:off x="3571005" y="2362815"/>
            <a:ext cx="566738" cy="2581275"/>
          </a:xfrm>
          <a:custGeom>
            <a:avLst/>
            <a:gdLst>
              <a:gd name="T0" fmla="*/ 2147483647 w 357"/>
              <a:gd name="T1" fmla="*/ 2147483647 h 1626"/>
              <a:gd name="T2" fmla="*/ 2147483647 w 357"/>
              <a:gd name="T3" fmla="*/ 2147483647 h 1626"/>
              <a:gd name="T4" fmla="*/ 2147483647 w 357"/>
              <a:gd name="T5" fmla="*/ 2147483647 h 1626"/>
              <a:gd name="T6" fmla="*/ 2147483647 w 357"/>
              <a:gd name="T7" fmla="*/ 2147483647 h 1626"/>
              <a:gd name="T8" fmla="*/ 2147483647 w 357"/>
              <a:gd name="T9" fmla="*/ 2147483647 h 1626"/>
              <a:gd name="T10" fmla="*/ 2147483647 w 357"/>
              <a:gd name="T11" fmla="*/ 2147483647 h 1626"/>
              <a:gd name="T12" fmla="*/ 2147483647 w 357"/>
              <a:gd name="T13" fmla="*/ 2147483647 h 1626"/>
              <a:gd name="T14" fmla="*/ 2147483647 w 357"/>
              <a:gd name="T15" fmla="*/ 2147483647 h 1626"/>
              <a:gd name="T16" fmla="*/ 2147483647 w 357"/>
              <a:gd name="T17" fmla="*/ 2147483647 h 1626"/>
              <a:gd name="T18" fmla="*/ 2147483647 w 357"/>
              <a:gd name="T19" fmla="*/ 2147483647 h 1626"/>
              <a:gd name="T20" fmla="*/ 2147483647 w 357"/>
              <a:gd name="T21" fmla="*/ 2147483647 h 1626"/>
              <a:gd name="T22" fmla="*/ 2147483647 w 357"/>
              <a:gd name="T23" fmla="*/ 2147483647 h 1626"/>
              <a:gd name="T24" fmla="*/ 2147483647 w 357"/>
              <a:gd name="T25" fmla="*/ 2147483647 h 1626"/>
              <a:gd name="T26" fmla="*/ 2147483647 w 357"/>
              <a:gd name="T27" fmla="*/ 2147483647 h 1626"/>
              <a:gd name="T28" fmla="*/ 2147483647 w 357"/>
              <a:gd name="T29" fmla="*/ 2147483647 h 1626"/>
              <a:gd name="T30" fmla="*/ 2147483647 w 357"/>
              <a:gd name="T31" fmla="*/ 2147483647 h 1626"/>
              <a:gd name="T32" fmla="*/ 2147483647 w 357"/>
              <a:gd name="T33" fmla="*/ 2147483647 h 1626"/>
              <a:gd name="T34" fmla="*/ 2147483647 w 357"/>
              <a:gd name="T35" fmla="*/ 2147483647 h 1626"/>
              <a:gd name="T36" fmla="*/ 2147483647 w 357"/>
              <a:gd name="T37" fmla="*/ 2147483647 h 1626"/>
              <a:gd name="T38" fmla="*/ 2147483647 w 357"/>
              <a:gd name="T39" fmla="*/ 2147483647 h 1626"/>
              <a:gd name="T40" fmla="*/ 2147483647 w 357"/>
              <a:gd name="T41" fmla="*/ 2147483647 h 1626"/>
              <a:gd name="T42" fmla="*/ 2147483647 w 357"/>
              <a:gd name="T43" fmla="*/ 2147483647 h 1626"/>
              <a:gd name="T44" fmla="*/ 2147483647 w 357"/>
              <a:gd name="T45" fmla="*/ 2147483647 h 1626"/>
              <a:gd name="T46" fmla="*/ 2147483647 w 357"/>
              <a:gd name="T47" fmla="*/ 2147483647 h 1626"/>
              <a:gd name="T48" fmla="*/ 2147483647 w 357"/>
              <a:gd name="T49" fmla="*/ 2147483647 h 1626"/>
              <a:gd name="T50" fmla="*/ 2147483647 w 357"/>
              <a:gd name="T51" fmla="*/ 2147483647 h 1626"/>
              <a:gd name="T52" fmla="*/ 2147483647 w 357"/>
              <a:gd name="T53" fmla="*/ 2147483647 h 1626"/>
              <a:gd name="T54" fmla="*/ 2147483647 w 357"/>
              <a:gd name="T55" fmla="*/ 2147483647 h 1626"/>
              <a:gd name="T56" fmla="*/ 2147483647 w 357"/>
              <a:gd name="T57" fmla="*/ 2147483647 h 1626"/>
              <a:gd name="T58" fmla="*/ 2147483647 w 357"/>
              <a:gd name="T59" fmla="*/ 2147483647 h 1626"/>
              <a:gd name="T60" fmla="*/ 2147483647 w 357"/>
              <a:gd name="T61" fmla="*/ 2147483647 h 1626"/>
              <a:gd name="T62" fmla="*/ 2147483647 w 357"/>
              <a:gd name="T63" fmla="*/ 2147483647 h 1626"/>
              <a:gd name="T64" fmla="*/ 2147483647 w 357"/>
              <a:gd name="T65" fmla="*/ 2147483647 h 1626"/>
              <a:gd name="T66" fmla="*/ 2147483647 w 357"/>
              <a:gd name="T67" fmla="*/ 2147483647 h 1626"/>
              <a:gd name="T68" fmla="*/ 2147483647 w 357"/>
              <a:gd name="T69" fmla="*/ 2147483647 h 1626"/>
              <a:gd name="T70" fmla="*/ 2147483647 w 357"/>
              <a:gd name="T71" fmla="*/ 2147483647 h 1626"/>
              <a:gd name="T72" fmla="*/ 2147483647 w 357"/>
              <a:gd name="T73" fmla="*/ 2147483647 h 1626"/>
              <a:gd name="T74" fmla="*/ 2147483647 w 357"/>
              <a:gd name="T75" fmla="*/ 2147483647 h 1626"/>
              <a:gd name="T76" fmla="*/ 2147483647 w 357"/>
              <a:gd name="T77" fmla="*/ 2147483647 h 1626"/>
              <a:gd name="T78" fmla="*/ 2147483647 w 357"/>
              <a:gd name="T79" fmla="*/ 2147483647 h 1626"/>
              <a:gd name="T80" fmla="*/ 2147483647 w 357"/>
              <a:gd name="T81" fmla="*/ 2147483647 h 1626"/>
              <a:gd name="T82" fmla="*/ 2147483647 w 357"/>
              <a:gd name="T83" fmla="*/ 2147483647 h 1626"/>
              <a:gd name="T84" fmla="*/ 2147483647 w 357"/>
              <a:gd name="T85" fmla="*/ 2147483647 h 1626"/>
              <a:gd name="T86" fmla="*/ 2147483647 w 357"/>
              <a:gd name="T87" fmla="*/ 2147483647 h 1626"/>
              <a:gd name="T88" fmla="*/ 2147483647 w 357"/>
              <a:gd name="T89" fmla="*/ 2147483647 h 1626"/>
              <a:gd name="T90" fmla="*/ 2147483647 w 357"/>
              <a:gd name="T91" fmla="*/ 2147483647 h 1626"/>
              <a:gd name="T92" fmla="*/ 2147483647 w 357"/>
              <a:gd name="T93" fmla="*/ 2147483647 h 1626"/>
              <a:gd name="T94" fmla="*/ 2147483647 w 357"/>
              <a:gd name="T95" fmla="*/ 2147483647 h 1626"/>
              <a:gd name="T96" fmla="*/ 2147483647 w 357"/>
              <a:gd name="T97" fmla="*/ 2147483647 h 1626"/>
              <a:gd name="T98" fmla="*/ 2147483647 w 357"/>
              <a:gd name="T99" fmla="*/ 2147483647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77" name="Freeform 78"/>
          <p:cNvSpPr>
            <a:spLocks/>
          </p:cNvSpPr>
          <p:nvPr/>
        </p:nvSpPr>
        <p:spPr bwMode="auto">
          <a:xfrm>
            <a:off x="2605805" y="2791440"/>
            <a:ext cx="776288" cy="1724025"/>
          </a:xfrm>
          <a:custGeom>
            <a:avLst/>
            <a:gdLst>
              <a:gd name="T0" fmla="*/ 2147483647 w 489"/>
              <a:gd name="T1" fmla="*/ 2147483647 h 1086"/>
              <a:gd name="T2" fmla="*/ 2147483647 w 489"/>
              <a:gd name="T3" fmla="*/ 2147483647 h 1086"/>
              <a:gd name="T4" fmla="*/ 2147483647 w 489"/>
              <a:gd name="T5" fmla="*/ 2147483647 h 1086"/>
              <a:gd name="T6" fmla="*/ 2147483647 w 489"/>
              <a:gd name="T7" fmla="*/ 2147483647 h 1086"/>
              <a:gd name="T8" fmla="*/ 2147483647 w 489"/>
              <a:gd name="T9" fmla="*/ 2147483647 h 1086"/>
              <a:gd name="T10" fmla="*/ 2147483647 w 489"/>
              <a:gd name="T11" fmla="*/ 2147483647 h 1086"/>
              <a:gd name="T12" fmla="*/ 2147483647 w 489"/>
              <a:gd name="T13" fmla="*/ 2147483647 h 1086"/>
              <a:gd name="T14" fmla="*/ 2147483647 w 489"/>
              <a:gd name="T15" fmla="*/ 2147483647 h 1086"/>
              <a:gd name="T16" fmla="*/ 2147483647 w 489"/>
              <a:gd name="T17" fmla="*/ 2147483647 h 1086"/>
              <a:gd name="T18" fmla="*/ 2147483647 w 489"/>
              <a:gd name="T19" fmla="*/ 2147483647 h 1086"/>
              <a:gd name="T20" fmla="*/ 2147483647 w 489"/>
              <a:gd name="T21" fmla="*/ 2147483647 h 1086"/>
              <a:gd name="T22" fmla="*/ 2147483647 w 489"/>
              <a:gd name="T23" fmla="*/ 2147483647 h 1086"/>
              <a:gd name="T24" fmla="*/ 2147483647 w 489"/>
              <a:gd name="T25" fmla="*/ 2147483647 h 1086"/>
              <a:gd name="T26" fmla="*/ 2147483647 w 489"/>
              <a:gd name="T27" fmla="*/ 2147483647 h 1086"/>
              <a:gd name="T28" fmla="*/ 2147483647 w 489"/>
              <a:gd name="T29" fmla="*/ 2147483647 h 1086"/>
              <a:gd name="T30" fmla="*/ 2147483647 w 489"/>
              <a:gd name="T31" fmla="*/ 2147483647 h 1086"/>
              <a:gd name="T32" fmla="*/ 2147483647 w 489"/>
              <a:gd name="T33" fmla="*/ 2147483647 h 1086"/>
              <a:gd name="T34" fmla="*/ 2147483647 w 489"/>
              <a:gd name="T35" fmla="*/ 2147483647 h 1086"/>
              <a:gd name="T36" fmla="*/ 2147483647 w 489"/>
              <a:gd name="T37" fmla="*/ 2147483647 h 1086"/>
              <a:gd name="T38" fmla="*/ 2147483647 w 489"/>
              <a:gd name="T39" fmla="*/ 2147483647 h 1086"/>
              <a:gd name="T40" fmla="*/ 2147483647 w 489"/>
              <a:gd name="T41" fmla="*/ 2147483647 h 1086"/>
              <a:gd name="T42" fmla="*/ 2147483647 w 489"/>
              <a:gd name="T43" fmla="*/ 2147483647 h 1086"/>
              <a:gd name="T44" fmla="*/ 2147483647 w 489"/>
              <a:gd name="T45" fmla="*/ 2147483647 h 1086"/>
              <a:gd name="T46" fmla="*/ 2147483647 w 489"/>
              <a:gd name="T47" fmla="*/ 2147483647 h 1086"/>
              <a:gd name="T48" fmla="*/ 2147483647 w 489"/>
              <a:gd name="T49" fmla="*/ 2147483647 h 1086"/>
              <a:gd name="T50" fmla="*/ 2147483647 w 489"/>
              <a:gd name="T51" fmla="*/ 2147483647 h 1086"/>
              <a:gd name="T52" fmla="*/ 2147483647 w 489"/>
              <a:gd name="T53" fmla="*/ 2147483647 h 1086"/>
              <a:gd name="T54" fmla="*/ 2147483647 w 489"/>
              <a:gd name="T55" fmla="*/ 2147483647 h 1086"/>
              <a:gd name="T56" fmla="*/ 2147483647 w 489"/>
              <a:gd name="T57" fmla="*/ 2147483647 h 1086"/>
              <a:gd name="T58" fmla="*/ 2147483647 w 489"/>
              <a:gd name="T59" fmla="*/ 2147483647 h 1086"/>
              <a:gd name="T60" fmla="*/ 2147483647 w 489"/>
              <a:gd name="T61" fmla="*/ 2147483647 h 1086"/>
              <a:gd name="T62" fmla="*/ 2147483647 w 489"/>
              <a:gd name="T63" fmla="*/ 2147483647 h 1086"/>
              <a:gd name="T64" fmla="*/ 2147483647 w 489"/>
              <a:gd name="T65" fmla="*/ 2147483647 h 1086"/>
              <a:gd name="T66" fmla="*/ 2147483647 w 489"/>
              <a:gd name="T67" fmla="*/ 2147483647 h 1086"/>
              <a:gd name="T68" fmla="*/ 2147483647 w 489"/>
              <a:gd name="T69" fmla="*/ 2147483647 h 1086"/>
              <a:gd name="T70" fmla="*/ 2147483647 w 489"/>
              <a:gd name="T71" fmla="*/ 2147483647 h 1086"/>
              <a:gd name="T72" fmla="*/ 2147483647 w 489"/>
              <a:gd name="T73" fmla="*/ 2147483647 h 1086"/>
              <a:gd name="T74" fmla="*/ 2147483647 w 489"/>
              <a:gd name="T75" fmla="*/ 2147483647 h 1086"/>
              <a:gd name="T76" fmla="*/ 2147483647 w 489"/>
              <a:gd name="T77" fmla="*/ 2147483647 h 1086"/>
              <a:gd name="T78" fmla="*/ 2147483647 w 489"/>
              <a:gd name="T79" fmla="*/ 2147483647 h 1086"/>
              <a:gd name="T80" fmla="*/ 2147483647 w 489"/>
              <a:gd name="T81" fmla="*/ 2147483647 h 1086"/>
              <a:gd name="T82" fmla="*/ 2147483647 w 489"/>
              <a:gd name="T83" fmla="*/ 2147483647 h 1086"/>
              <a:gd name="T84" fmla="*/ 2147483647 w 489"/>
              <a:gd name="T85" fmla="*/ 0 h 1086"/>
              <a:gd name="T86" fmla="*/ 2147483647 w 489"/>
              <a:gd name="T87" fmla="*/ 2147483647 h 1086"/>
              <a:gd name="T88" fmla="*/ 2147483647 w 489"/>
              <a:gd name="T89" fmla="*/ 2147483647 h 1086"/>
              <a:gd name="T90" fmla="*/ 2147483647 w 489"/>
              <a:gd name="T91" fmla="*/ 2147483647 h 1086"/>
              <a:gd name="T92" fmla="*/ 2147483647 w 489"/>
              <a:gd name="T93" fmla="*/ 2147483647 h 1086"/>
              <a:gd name="T94" fmla="*/ 2147483647 w 489"/>
              <a:gd name="T95" fmla="*/ 2147483647 h 1086"/>
              <a:gd name="T96" fmla="*/ 2147483647 w 489"/>
              <a:gd name="T97" fmla="*/ 2147483647 h 1086"/>
              <a:gd name="T98" fmla="*/ 2147483647 w 489"/>
              <a:gd name="T99" fmla="*/ 2147483647 h 1086"/>
              <a:gd name="T100" fmla="*/ 2147483647 w 489"/>
              <a:gd name="T101" fmla="*/ 2147483647 h 1086"/>
              <a:gd name="T102" fmla="*/ 2147483647 w 489"/>
              <a:gd name="T103" fmla="*/ 2147483647 h 1086"/>
              <a:gd name="T104" fmla="*/ 2147483647 w 489"/>
              <a:gd name="T105" fmla="*/ 2147483647 h 1086"/>
              <a:gd name="T106" fmla="*/ 2147483647 w 489"/>
              <a:gd name="T107" fmla="*/ 2147483647 h 1086"/>
              <a:gd name="T108" fmla="*/ 2147483647 w 489"/>
              <a:gd name="T109" fmla="*/ 2147483647 h 1086"/>
              <a:gd name="T110" fmla="*/ 2147483647 w 489"/>
              <a:gd name="T111" fmla="*/ 2147483647 h 1086"/>
              <a:gd name="T112" fmla="*/ 2147483647 w 489"/>
              <a:gd name="T113" fmla="*/ 2147483647 h 1086"/>
              <a:gd name="T114" fmla="*/ 2147483647 w 489"/>
              <a:gd name="T115" fmla="*/ 2147483647 h 1086"/>
              <a:gd name="T116" fmla="*/ 2147483647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78" name="Freeform 79"/>
          <p:cNvSpPr>
            <a:spLocks/>
          </p:cNvSpPr>
          <p:nvPr/>
        </p:nvSpPr>
        <p:spPr bwMode="auto">
          <a:xfrm>
            <a:off x="3097930" y="3704252"/>
            <a:ext cx="284163" cy="393700"/>
          </a:xfrm>
          <a:custGeom>
            <a:avLst/>
            <a:gdLst>
              <a:gd name="T0" fmla="*/ 2147483647 w 179"/>
              <a:gd name="T1" fmla="*/ 2147483647 h 248"/>
              <a:gd name="T2" fmla="*/ 2147483647 w 179"/>
              <a:gd name="T3" fmla="*/ 2147483647 h 248"/>
              <a:gd name="T4" fmla="*/ 2147483647 w 179"/>
              <a:gd name="T5" fmla="*/ 2147483647 h 248"/>
              <a:gd name="T6" fmla="*/ 2147483647 w 179"/>
              <a:gd name="T7" fmla="*/ 2147483647 h 248"/>
              <a:gd name="T8" fmla="*/ 2147483647 w 179"/>
              <a:gd name="T9" fmla="*/ 2147483647 h 248"/>
              <a:gd name="T10" fmla="*/ 2147483647 w 179"/>
              <a:gd name="T11" fmla="*/ 2147483647 h 248"/>
              <a:gd name="T12" fmla="*/ 2147483647 w 179"/>
              <a:gd name="T13" fmla="*/ 2147483647 h 248"/>
              <a:gd name="T14" fmla="*/ 0 w 179"/>
              <a:gd name="T15" fmla="*/ 2147483647 h 248"/>
              <a:gd name="T16" fmla="*/ 0 w 179"/>
              <a:gd name="T17" fmla="*/ 2147483647 h 248"/>
              <a:gd name="T18" fmla="*/ 2147483647 w 179"/>
              <a:gd name="T19" fmla="*/ 2147483647 h 248"/>
              <a:gd name="T20" fmla="*/ 2147483647 w 179"/>
              <a:gd name="T21" fmla="*/ 2147483647 h 248"/>
              <a:gd name="T22" fmla="*/ 2147483647 w 179"/>
              <a:gd name="T23" fmla="*/ 2147483647 h 248"/>
              <a:gd name="T24" fmla="*/ 2147483647 w 179"/>
              <a:gd name="T25" fmla="*/ 2147483647 h 248"/>
              <a:gd name="T26" fmla="*/ 2147483647 w 179"/>
              <a:gd name="T27" fmla="*/ 2147483647 h 248"/>
              <a:gd name="T28" fmla="*/ 2147483647 w 179"/>
              <a:gd name="T29" fmla="*/ 2147483647 h 248"/>
              <a:gd name="T30" fmla="*/ 2147483647 w 179"/>
              <a:gd name="T31" fmla="*/ 2147483647 h 248"/>
              <a:gd name="T32" fmla="*/ 2147483647 w 179"/>
              <a:gd name="T33" fmla="*/ 2147483647 h 248"/>
              <a:gd name="T34" fmla="*/ 2147483647 w 179"/>
              <a:gd name="T35" fmla="*/ 2147483647 h 248"/>
              <a:gd name="T36" fmla="*/ 2147483647 w 179"/>
              <a:gd name="T37" fmla="*/ 2147483647 h 248"/>
              <a:gd name="T38" fmla="*/ 2147483647 w 179"/>
              <a:gd name="T39" fmla="*/ 2147483647 h 248"/>
              <a:gd name="T40" fmla="*/ 2147483647 w 179"/>
              <a:gd name="T41" fmla="*/ 2147483647 h 248"/>
              <a:gd name="T42" fmla="*/ 2147483647 w 179"/>
              <a:gd name="T43" fmla="*/ 2147483647 h 248"/>
              <a:gd name="T44" fmla="*/ 2147483647 w 179"/>
              <a:gd name="T45" fmla="*/ 2147483647 h 248"/>
              <a:gd name="T46" fmla="*/ 2147483647 w 179"/>
              <a:gd name="T47" fmla="*/ 2147483647 h 248"/>
              <a:gd name="T48" fmla="*/ 2147483647 w 179"/>
              <a:gd name="T49" fmla="*/ 2147483647 h 248"/>
              <a:gd name="T50" fmla="*/ 2147483647 w 179"/>
              <a:gd name="T51" fmla="*/ 2147483647 h 248"/>
              <a:gd name="T52" fmla="*/ 2147483647 w 179"/>
              <a:gd name="T53" fmla="*/ 2147483647 h 248"/>
              <a:gd name="T54" fmla="*/ 2147483647 w 179"/>
              <a:gd name="T55" fmla="*/ 2147483647 h 248"/>
              <a:gd name="T56" fmla="*/ 2147483647 w 179"/>
              <a:gd name="T57" fmla="*/ 2147483647 h 248"/>
              <a:gd name="T58" fmla="*/ 2147483647 w 179"/>
              <a:gd name="T59" fmla="*/ 2147483647 h 248"/>
              <a:gd name="T60" fmla="*/ 2147483647 w 179"/>
              <a:gd name="T61" fmla="*/ 2147483647 h 248"/>
              <a:gd name="T62" fmla="*/ 2147483647 w 179"/>
              <a:gd name="T63" fmla="*/ 2147483647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79" name="Freeform 80"/>
          <p:cNvSpPr>
            <a:spLocks/>
          </p:cNvSpPr>
          <p:nvPr/>
        </p:nvSpPr>
        <p:spPr bwMode="auto">
          <a:xfrm>
            <a:off x="2610568" y="4148752"/>
            <a:ext cx="265112" cy="366713"/>
          </a:xfrm>
          <a:custGeom>
            <a:avLst/>
            <a:gdLst>
              <a:gd name="T0" fmla="*/ 2147483647 w 167"/>
              <a:gd name="T1" fmla="*/ 2147483647 h 231"/>
              <a:gd name="T2" fmla="*/ 2147483647 w 167"/>
              <a:gd name="T3" fmla="*/ 2147483647 h 231"/>
              <a:gd name="T4" fmla="*/ 2147483647 w 167"/>
              <a:gd name="T5" fmla="*/ 2147483647 h 231"/>
              <a:gd name="T6" fmla="*/ 2147483647 w 167"/>
              <a:gd name="T7" fmla="*/ 2147483647 h 231"/>
              <a:gd name="T8" fmla="*/ 2147483647 w 167"/>
              <a:gd name="T9" fmla="*/ 2147483647 h 231"/>
              <a:gd name="T10" fmla="*/ 2147483647 w 167"/>
              <a:gd name="T11" fmla="*/ 2147483647 h 231"/>
              <a:gd name="T12" fmla="*/ 2147483647 w 167"/>
              <a:gd name="T13" fmla="*/ 2147483647 h 231"/>
              <a:gd name="T14" fmla="*/ 0 w 167"/>
              <a:gd name="T15" fmla="*/ 2147483647 h 231"/>
              <a:gd name="T16" fmla="*/ 0 w 167"/>
              <a:gd name="T17" fmla="*/ 2147483647 h 231"/>
              <a:gd name="T18" fmla="*/ 2147483647 w 167"/>
              <a:gd name="T19" fmla="*/ 2147483647 h 231"/>
              <a:gd name="T20" fmla="*/ 2147483647 w 167"/>
              <a:gd name="T21" fmla="*/ 2147483647 h 231"/>
              <a:gd name="T22" fmla="*/ 2147483647 w 167"/>
              <a:gd name="T23" fmla="*/ 2147483647 h 231"/>
              <a:gd name="T24" fmla="*/ 2147483647 w 167"/>
              <a:gd name="T25" fmla="*/ 2147483647 h 231"/>
              <a:gd name="T26" fmla="*/ 2147483647 w 167"/>
              <a:gd name="T27" fmla="*/ 2147483647 h 231"/>
              <a:gd name="T28" fmla="*/ 2147483647 w 167"/>
              <a:gd name="T29" fmla="*/ 2147483647 h 231"/>
              <a:gd name="T30" fmla="*/ 2147483647 w 167"/>
              <a:gd name="T31" fmla="*/ 2147483647 h 231"/>
              <a:gd name="T32" fmla="*/ 2147483647 w 167"/>
              <a:gd name="T33" fmla="*/ 2147483647 h 231"/>
              <a:gd name="T34" fmla="*/ 2147483647 w 167"/>
              <a:gd name="T35" fmla="*/ 2147483647 h 231"/>
              <a:gd name="T36" fmla="*/ 2147483647 w 167"/>
              <a:gd name="T37" fmla="*/ 2147483647 h 231"/>
              <a:gd name="T38" fmla="*/ 2147483647 w 167"/>
              <a:gd name="T39" fmla="*/ 2147483647 h 231"/>
              <a:gd name="T40" fmla="*/ 2147483647 w 167"/>
              <a:gd name="T41" fmla="*/ 2147483647 h 231"/>
              <a:gd name="T42" fmla="*/ 2147483647 w 167"/>
              <a:gd name="T43" fmla="*/ 2147483647 h 231"/>
              <a:gd name="T44" fmla="*/ 2147483647 w 167"/>
              <a:gd name="T45" fmla="*/ 2147483647 h 231"/>
              <a:gd name="T46" fmla="*/ 2147483647 w 167"/>
              <a:gd name="T47" fmla="*/ 2147483647 h 231"/>
              <a:gd name="T48" fmla="*/ 2147483647 w 167"/>
              <a:gd name="T49" fmla="*/ 2147483647 h 231"/>
              <a:gd name="T50" fmla="*/ 2147483647 w 167"/>
              <a:gd name="T51" fmla="*/ 2147483647 h 231"/>
              <a:gd name="T52" fmla="*/ 2147483647 w 167"/>
              <a:gd name="T53" fmla="*/ 2147483647 h 231"/>
              <a:gd name="T54" fmla="*/ 2147483647 w 167"/>
              <a:gd name="T55" fmla="*/ 2147483647 h 231"/>
              <a:gd name="T56" fmla="*/ 2147483647 w 167"/>
              <a:gd name="T57" fmla="*/ 2147483647 h 231"/>
              <a:gd name="T58" fmla="*/ 2147483647 w 167"/>
              <a:gd name="T59" fmla="*/ 2147483647 h 231"/>
              <a:gd name="T60" fmla="*/ 2147483647 w 167"/>
              <a:gd name="T61" fmla="*/ 2147483647 h 231"/>
              <a:gd name="T62" fmla="*/ 2147483647 w 167"/>
              <a:gd name="T63" fmla="*/ 2147483647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0" name="Freeform 81"/>
          <p:cNvSpPr>
            <a:spLocks/>
          </p:cNvSpPr>
          <p:nvPr/>
        </p:nvSpPr>
        <p:spPr bwMode="auto">
          <a:xfrm>
            <a:off x="2605805" y="3307377"/>
            <a:ext cx="215900" cy="303213"/>
          </a:xfrm>
          <a:custGeom>
            <a:avLst/>
            <a:gdLst>
              <a:gd name="T0" fmla="*/ 2147483647 w 136"/>
              <a:gd name="T1" fmla="*/ 0 h 191"/>
              <a:gd name="T2" fmla="*/ 2147483647 w 136"/>
              <a:gd name="T3" fmla="*/ 0 h 191"/>
              <a:gd name="T4" fmla="*/ 2147483647 w 136"/>
              <a:gd name="T5" fmla="*/ 2147483647 h 191"/>
              <a:gd name="T6" fmla="*/ 2147483647 w 136"/>
              <a:gd name="T7" fmla="*/ 2147483647 h 191"/>
              <a:gd name="T8" fmla="*/ 2147483647 w 136"/>
              <a:gd name="T9" fmla="*/ 2147483647 h 191"/>
              <a:gd name="T10" fmla="*/ 2147483647 w 136"/>
              <a:gd name="T11" fmla="*/ 2147483647 h 191"/>
              <a:gd name="T12" fmla="*/ 2147483647 w 136"/>
              <a:gd name="T13" fmla="*/ 2147483647 h 191"/>
              <a:gd name="T14" fmla="*/ 2147483647 w 136"/>
              <a:gd name="T15" fmla="*/ 2147483647 h 191"/>
              <a:gd name="T16" fmla="*/ 2147483647 w 136"/>
              <a:gd name="T17" fmla="*/ 2147483647 h 191"/>
              <a:gd name="T18" fmla="*/ 2147483647 w 136"/>
              <a:gd name="T19" fmla="*/ 2147483647 h 191"/>
              <a:gd name="T20" fmla="*/ 0 w 136"/>
              <a:gd name="T21" fmla="*/ 2147483647 h 191"/>
              <a:gd name="T22" fmla="*/ 2147483647 w 136"/>
              <a:gd name="T23" fmla="*/ 2147483647 h 191"/>
              <a:gd name="T24" fmla="*/ 2147483647 w 136"/>
              <a:gd name="T25" fmla="*/ 2147483647 h 191"/>
              <a:gd name="T26" fmla="*/ 2147483647 w 136"/>
              <a:gd name="T27" fmla="*/ 2147483647 h 191"/>
              <a:gd name="T28" fmla="*/ 2147483647 w 136"/>
              <a:gd name="T29" fmla="*/ 2147483647 h 191"/>
              <a:gd name="T30" fmla="*/ 2147483647 w 136"/>
              <a:gd name="T31" fmla="*/ 2147483647 h 191"/>
              <a:gd name="T32" fmla="*/ 2147483647 w 136"/>
              <a:gd name="T33" fmla="*/ 2147483647 h 191"/>
              <a:gd name="T34" fmla="*/ 2147483647 w 136"/>
              <a:gd name="T35" fmla="*/ 2147483647 h 191"/>
              <a:gd name="T36" fmla="*/ 2147483647 w 136"/>
              <a:gd name="T37" fmla="*/ 2147483647 h 191"/>
              <a:gd name="T38" fmla="*/ 2147483647 w 136"/>
              <a:gd name="T39" fmla="*/ 2147483647 h 191"/>
              <a:gd name="T40" fmla="*/ 2147483647 w 136"/>
              <a:gd name="T41" fmla="*/ 2147483647 h 191"/>
              <a:gd name="T42" fmla="*/ 2147483647 w 136"/>
              <a:gd name="T43" fmla="*/ 2147483647 h 191"/>
              <a:gd name="T44" fmla="*/ 2147483647 w 136"/>
              <a:gd name="T45" fmla="*/ 2147483647 h 191"/>
              <a:gd name="T46" fmla="*/ 2147483647 w 136"/>
              <a:gd name="T47" fmla="*/ 2147483647 h 191"/>
              <a:gd name="T48" fmla="*/ 2147483647 w 136"/>
              <a:gd name="T49" fmla="*/ 2147483647 h 191"/>
              <a:gd name="T50" fmla="*/ 2147483647 w 136"/>
              <a:gd name="T51" fmla="*/ 2147483647 h 191"/>
              <a:gd name="T52" fmla="*/ 2147483647 w 136"/>
              <a:gd name="T53" fmla="*/ 2147483647 h 191"/>
              <a:gd name="T54" fmla="*/ 2147483647 w 136"/>
              <a:gd name="T55" fmla="*/ 2147483647 h 191"/>
              <a:gd name="T56" fmla="*/ 2147483647 w 136"/>
              <a:gd name="T57" fmla="*/ 2147483647 h 191"/>
              <a:gd name="T58" fmla="*/ 2147483647 w 136"/>
              <a:gd name="T59" fmla="*/ 2147483647 h 191"/>
              <a:gd name="T60" fmla="*/ 2147483647 w 136"/>
              <a:gd name="T61" fmla="*/ 2147483647 h 191"/>
              <a:gd name="T62" fmla="*/ 2147483647 w 136"/>
              <a:gd name="T63" fmla="*/ 2147483647 h 191"/>
              <a:gd name="T64" fmla="*/ 2147483647 w 136"/>
              <a:gd name="T65" fmla="*/ 2147483647 h 191"/>
              <a:gd name="T66" fmla="*/ 2147483647 w 136"/>
              <a:gd name="T67" fmla="*/ 2147483647 h 191"/>
              <a:gd name="T68" fmla="*/ 2147483647 w 136"/>
              <a:gd name="T69" fmla="*/ 2147483647 h 191"/>
              <a:gd name="T70" fmla="*/ 2147483647 w 136"/>
              <a:gd name="T71" fmla="*/ 2147483647 h 191"/>
              <a:gd name="T72" fmla="*/ 2147483647 w 136"/>
              <a:gd name="T73" fmla="*/ 2147483647 h 191"/>
              <a:gd name="T74" fmla="*/ 2147483647 w 136"/>
              <a:gd name="T75" fmla="*/ 2147483647 h 191"/>
              <a:gd name="T76" fmla="*/ 2147483647 w 136"/>
              <a:gd name="T77" fmla="*/ 2147483647 h 191"/>
              <a:gd name="T78" fmla="*/ 2147483647 w 136"/>
              <a:gd name="T79" fmla="*/ 0 h 191"/>
              <a:gd name="T80" fmla="*/ 2147483647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1" name="Freeform 82"/>
          <p:cNvSpPr>
            <a:spLocks/>
          </p:cNvSpPr>
          <p:nvPr/>
        </p:nvSpPr>
        <p:spPr bwMode="auto">
          <a:xfrm>
            <a:off x="3013793" y="2791440"/>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82" name="Freeform 83"/>
          <p:cNvSpPr>
            <a:spLocks/>
          </p:cNvSpPr>
          <p:nvPr/>
        </p:nvSpPr>
        <p:spPr bwMode="auto">
          <a:xfrm>
            <a:off x="3674193" y="2427902"/>
            <a:ext cx="442912" cy="1150938"/>
          </a:xfrm>
          <a:custGeom>
            <a:avLst/>
            <a:gdLst>
              <a:gd name="T0" fmla="*/ 0 w 279"/>
              <a:gd name="T1" fmla="*/ 0 h 725"/>
              <a:gd name="T2" fmla="*/ 2147483647 w 279"/>
              <a:gd name="T3" fmla="*/ 2147483647 h 725"/>
              <a:gd name="T4" fmla="*/ 2147483647 w 279"/>
              <a:gd name="T5" fmla="*/ 2147483647 h 725"/>
              <a:gd name="T6" fmla="*/ 2147483647 w 279"/>
              <a:gd name="T7" fmla="*/ 2147483647 h 725"/>
              <a:gd name="T8" fmla="*/ 2147483647 w 279"/>
              <a:gd name="T9" fmla="*/ 2147483647 h 725"/>
              <a:gd name="T10" fmla="*/ 2147483647 w 279"/>
              <a:gd name="T11" fmla="*/ 2147483647 h 725"/>
              <a:gd name="T12" fmla="*/ 2147483647 w 279"/>
              <a:gd name="T13" fmla="*/ 2147483647 h 725"/>
              <a:gd name="T14" fmla="*/ 2147483647 w 279"/>
              <a:gd name="T15" fmla="*/ 2147483647 h 725"/>
              <a:gd name="T16" fmla="*/ 2147483647 w 279"/>
              <a:gd name="T17" fmla="*/ 2147483647 h 725"/>
              <a:gd name="T18" fmla="*/ 2147483647 w 279"/>
              <a:gd name="T19" fmla="*/ 2147483647 h 725"/>
              <a:gd name="T20" fmla="*/ 2147483647 w 279"/>
              <a:gd name="T21" fmla="*/ 2147483647 h 725"/>
              <a:gd name="T22" fmla="*/ 2147483647 w 279"/>
              <a:gd name="T23" fmla="*/ 2147483647 h 725"/>
              <a:gd name="T24" fmla="*/ 2147483647 w 279"/>
              <a:gd name="T25" fmla="*/ 2147483647 h 725"/>
              <a:gd name="T26" fmla="*/ 2147483647 w 279"/>
              <a:gd name="T27" fmla="*/ 2147483647 h 725"/>
              <a:gd name="T28" fmla="*/ 2147483647 w 279"/>
              <a:gd name="T29" fmla="*/ 2147483647 h 725"/>
              <a:gd name="T30" fmla="*/ 2147483647 w 279"/>
              <a:gd name="T31" fmla="*/ 2147483647 h 725"/>
              <a:gd name="T32" fmla="*/ 2147483647 w 279"/>
              <a:gd name="T33" fmla="*/ 2147483647 h 725"/>
              <a:gd name="T34" fmla="*/ 2147483647 w 279"/>
              <a:gd name="T35" fmla="*/ 2147483647 h 725"/>
              <a:gd name="T36" fmla="*/ 2147483647 w 279"/>
              <a:gd name="T37" fmla="*/ 2147483647 h 725"/>
              <a:gd name="T38" fmla="*/ 2147483647 w 279"/>
              <a:gd name="T39" fmla="*/ 2147483647 h 725"/>
              <a:gd name="T40" fmla="*/ 2147483647 w 279"/>
              <a:gd name="T41" fmla="*/ 2147483647 h 725"/>
              <a:gd name="T42" fmla="*/ 2147483647 w 279"/>
              <a:gd name="T43" fmla="*/ 2147483647 h 725"/>
              <a:gd name="T44" fmla="*/ 2147483647 w 279"/>
              <a:gd name="T45" fmla="*/ 2147483647 h 725"/>
              <a:gd name="T46" fmla="*/ 2147483647 w 279"/>
              <a:gd name="T47" fmla="*/ 2147483647 h 725"/>
              <a:gd name="T48" fmla="*/ 2147483647 w 279"/>
              <a:gd name="T49" fmla="*/ 2147483647 h 725"/>
              <a:gd name="T50" fmla="*/ 2147483647 w 279"/>
              <a:gd name="T51" fmla="*/ 2147483647 h 725"/>
              <a:gd name="T52" fmla="*/ 2147483647 w 279"/>
              <a:gd name="T53" fmla="*/ 2147483647 h 725"/>
              <a:gd name="T54" fmla="*/ 2147483647 w 279"/>
              <a:gd name="T55" fmla="*/ 2147483647 h 725"/>
              <a:gd name="T56" fmla="*/ 2147483647 w 279"/>
              <a:gd name="T57" fmla="*/ 2147483647 h 725"/>
              <a:gd name="T58" fmla="*/ 2147483647 w 279"/>
              <a:gd name="T59" fmla="*/ 2147483647 h 725"/>
              <a:gd name="T60" fmla="*/ 2147483647 w 279"/>
              <a:gd name="T61" fmla="*/ 2147483647 h 725"/>
              <a:gd name="T62" fmla="*/ 2147483647 w 279"/>
              <a:gd name="T63" fmla="*/ 2147483647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3" name="Freeform 84"/>
          <p:cNvSpPr>
            <a:spLocks/>
          </p:cNvSpPr>
          <p:nvPr/>
        </p:nvSpPr>
        <p:spPr bwMode="auto">
          <a:xfrm>
            <a:off x="3524968" y="2997815"/>
            <a:ext cx="207962" cy="442912"/>
          </a:xfrm>
          <a:custGeom>
            <a:avLst/>
            <a:gdLst>
              <a:gd name="T0" fmla="*/ 2147483647 w 131"/>
              <a:gd name="T1" fmla="*/ 0 h 279"/>
              <a:gd name="T2" fmla="*/ 2147483647 w 131"/>
              <a:gd name="T3" fmla="*/ 2147483647 h 279"/>
              <a:gd name="T4" fmla="*/ 2147483647 w 131"/>
              <a:gd name="T5" fmla="*/ 2147483647 h 279"/>
              <a:gd name="T6" fmla="*/ 2147483647 w 131"/>
              <a:gd name="T7" fmla="*/ 2147483647 h 279"/>
              <a:gd name="T8" fmla="*/ 2147483647 w 131"/>
              <a:gd name="T9" fmla="*/ 2147483647 h 279"/>
              <a:gd name="T10" fmla="*/ 2147483647 w 131"/>
              <a:gd name="T11" fmla="*/ 2147483647 h 279"/>
              <a:gd name="T12" fmla="*/ 2147483647 w 131"/>
              <a:gd name="T13" fmla="*/ 2147483647 h 279"/>
              <a:gd name="T14" fmla="*/ 2147483647 w 131"/>
              <a:gd name="T15" fmla="*/ 2147483647 h 279"/>
              <a:gd name="T16" fmla="*/ 2147483647 w 131"/>
              <a:gd name="T17" fmla="*/ 2147483647 h 279"/>
              <a:gd name="T18" fmla="*/ 2147483647 w 131"/>
              <a:gd name="T19" fmla="*/ 2147483647 h 279"/>
              <a:gd name="T20" fmla="*/ 2147483647 w 131"/>
              <a:gd name="T21" fmla="*/ 2147483647 h 279"/>
              <a:gd name="T22" fmla="*/ 2147483647 w 131"/>
              <a:gd name="T23" fmla="*/ 2147483647 h 279"/>
              <a:gd name="T24" fmla="*/ 2147483647 w 131"/>
              <a:gd name="T25" fmla="*/ 2147483647 h 279"/>
              <a:gd name="T26" fmla="*/ 2147483647 w 131"/>
              <a:gd name="T27" fmla="*/ 2147483647 h 279"/>
              <a:gd name="T28" fmla="*/ 2147483647 w 131"/>
              <a:gd name="T29" fmla="*/ 2147483647 h 279"/>
              <a:gd name="T30" fmla="*/ 2147483647 w 131"/>
              <a:gd name="T31" fmla="*/ 2147483647 h 279"/>
              <a:gd name="T32" fmla="*/ 2147483647 w 131"/>
              <a:gd name="T33" fmla="*/ 2147483647 h 279"/>
              <a:gd name="T34" fmla="*/ 2147483647 w 131"/>
              <a:gd name="T35" fmla="*/ 2147483647 h 279"/>
              <a:gd name="T36" fmla="*/ 2147483647 w 131"/>
              <a:gd name="T37" fmla="*/ 2147483647 h 279"/>
              <a:gd name="T38" fmla="*/ 2147483647 w 131"/>
              <a:gd name="T39" fmla="*/ 2147483647 h 279"/>
              <a:gd name="T40" fmla="*/ 2147483647 w 131"/>
              <a:gd name="T41" fmla="*/ 2147483647 h 279"/>
              <a:gd name="T42" fmla="*/ 2147483647 w 131"/>
              <a:gd name="T43" fmla="*/ 2147483647 h 279"/>
              <a:gd name="T44" fmla="*/ 2147483647 w 131"/>
              <a:gd name="T45" fmla="*/ 2147483647 h 279"/>
              <a:gd name="T46" fmla="*/ 2147483647 w 131"/>
              <a:gd name="T47" fmla="*/ 2147483647 h 279"/>
              <a:gd name="T48" fmla="*/ 2147483647 w 131"/>
              <a:gd name="T49" fmla="*/ 2147483647 h 279"/>
              <a:gd name="T50" fmla="*/ 2147483647 w 131"/>
              <a:gd name="T51" fmla="*/ 2147483647 h 279"/>
              <a:gd name="T52" fmla="*/ 2147483647 w 131"/>
              <a:gd name="T53" fmla="*/ 2147483647 h 279"/>
              <a:gd name="T54" fmla="*/ 2147483647 w 131"/>
              <a:gd name="T55" fmla="*/ 2147483647 h 279"/>
              <a:gd name="T56" fmla="*/ 2147483647 w 131"/>
              <a:gd name="T57" fmla="*/ 2147483647 h 279"/>
              <a:gd name="T58" fmla="*/ 2147483647 w 131"/>
              <a:gd name="T59" fmla="*/ 2147483647 h 279"/>
              <a:gd name="T60" fmla="*/ 2147483647 w 131"/>
              <a:gd name="T61" fmla="*/ 2147483647 h 279"/>
              <a:gd name="T62" fmla="*/ 2147483647 w 131"/>
              <a:gd name="T63" fmla="*/ 2147483647 h 279"/>
              <a:gd name="T64" fmla="*/ 2147483647 w 131"/>
              <a:gd name="T65" fmla="*/ 2147483647 h 279"/>
              <a:gd name="T66" fmla="*/ 2147483647 w 131"/>
              <a:gd name="T67" fmla="*/ 2147483647 h 279"/>
              <a:gd name="T68" fmla="*/ 2147483647 w 131"/>
              <a:gd name="T69" fmla="*/ 2147483647 h 279"/>
              <a:gd name="T70" fmla="*/ 2147483647 w 131"/>
              <a:gd name="T71" fmla="*/ 2147483647 h 279"/>
              <a:gd name="T72" fmla="*/ 0 w 131"/>
              <a:gd name="T73" fmla="*/ 2147483647 h 279"/>
              <a:gd name="T74" fmla="*/ 0 w 131"/>
              <a:gd name="T75" fmla="*/ 2147483647 h 279"/>
              <a:gd name="T76" fmla="*/ 2147483647 w 131"/>
              <a:gd name="T77" fmla="*/ 2147483647 h 279"/>
              <a:gd name="T78" fmla="*/ 2147483647 w 131"/>
              <a:gd name="T79" fmla="*/ 2147483647 h 279"/>
              <a:gd name="T80" fmla="*/ 2147483647 w 131"/>
              <a:gd name="T81" fmla="*/ 2147483647 h 279"/>
              <a:gd name="T82" fmla="*/ 2147483647 w 131"/>
              <a:gd name="T83" fmla="*/ 2147483647 h 279"/>
              <a:gd name="T84" fmla="*/ 2147483647 w 131"/>
              <a:gd name="T85" fmla="*/ 2147483647 h 279"/>
              <a:gd name="T86" fmla="*/ 2147483647 w 131"/>
              <a:gd name="T87" fmla="*/ 2147483647 h 279"/>
              <a:gd name="T88" fmla="*/ 2147483647 w 131"/>
              <a:gd name="T89" fmla="*/ 2147483647 h 279"/>
              <a:gd name="T90" fmla="*/ 2147483647 w 131"/>
              <a:gd name="T91" fmla="*/ 2147483647 h 279"/>
              <a:gd name="T92" fmla="*/ 2147483647 w 131"/>
              <a:gd name="T93" fmla="*/ 2147483647 h 279"/>
              <a:gd name="T94" fmla="*/ 2147483647 w 131"/>
              <a:gd name="T95" fmla="*/ 2147483647 h 279"/>
              <a:gd name="T96" fmla="*/ 2147483647 w 131"/>
              <a:gd name="T97" fmla="*/ 2147483647 h 279"/>
              <a:gd name="T98" fmla="*/ 2147483647 w 131"/>
              <a:gd name="T99" fmla="*/ 2147483647 h 279"/>
              <a:gd name="T100" fmla="*/ 2147483647 w 131"/>
              <a:gd name="T101" fmla="*/ 2147483647 h 279"/>
              <a:gd name="T102" fmla="*/ 2147483647 w 131"/>
              <a:gd name="T103" fmla="*/ 2147483647 h 279"/>
              <a:gd name="T104" fmla="*/ 2147483647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4" name="Freeform 85"/>
          <p:cNvSpPr>
            <a:spLocks/>
          </p:cNvSpPr>
          <p:nvPr/>
        </p:nvSpPr>
        <p:spPr bwMode="auto">
          <a:xfrm>
            <a:off x="3640855" y="2993052"/>
            <a:ext cx="79375" cy="246063"/>
          </a:xfrm>
          <a:custGeom>
            <a:avLst/>
            <a:gdLst>
              <a:gd name="T0" fmla="*/ 2147483647 w 50"/>
              <a:gd name="T1" fmla="*/ 2147483647 h 155"/>
              <a:gd name="T2" fmla="*/ 2147483647 w 50"/>
              <a:gd name="T3" fmla="*/ 2147483647 h 155"/>
              <a:gd name="T4" fmla="*/ 2147483647 w 50"/>
              <a:gd name="T5" fmla="*/ 2147483647 h 155"/>
              <a:gd name="T6" fmla="*/ 2147483647 w 50"/>
              <a:gd name="T7" fmla="*/ 2147483647 h 155"/>
              <a:gd name="T8" fmla="*/ 2147483647 w 50"/>
              <a:gd name="T9" fmla="*/ 2147483647 h 155"/>
              <a:gd name="T10" fmla="*/ 2147483647 w 50"/>
              <a:gd name="T11" fmla="*/ 2147483647 h 155"/>
              <a:gd name="T12" fmla="*/ 2147483647 w 50"/>
              <a:gd name="T13" fmla="*/ 2147483647 h 155"/>
              <a:gd name="T14" fmla="*/ 2147483647 w 50"/>
              <a:gd name="T15" fmla="*/ 2147483647 h 155"/>
              <a:gd name="T16" fmla="*/ 2147483647 w 50"/>
              <a:gd name="T17" fmla="*/ 2147483647 h 155"/>
              <a:gd name="T18" fmla="*/ 2147483647 w 50"/>
              <a:gd name="T19" fmla="*/ 2147483647 h 155"/>
              <a:gd name="T20" fmla="*/ 2147483647 w 50"/>
              <a:gd name="T21" fmla="*/ 2147483647 h 155"/>
              <a:gd name="T22" fmla="*/ 2147483647 w 50"/>
              <a:gd name="T23" fmla="*/ 0 h 155"/>
              <a:gd name="T24" fmla="*/ 2147483647 w 50"/>
              <a:gd name="T25" fmla="*/ 2147483647 h 155"/>
              <a:gd name="T26" fmla="*/ 2147483647 w 50"/>
              <a:gd name="T27" fmla="*/ 2147483647 h 155"/>
              <a:gd name="T28" fmla="*/ 2147483647 w 50"/>
              <a:gd name="T29" fmla="*/ 2147483647 h 155"/>
              <a:gd name="T30" fmla="*/ 2147483647 w 50"/>
              <a:gd name="T31" fmla="*/ 2147483647 h 155"/>
              <a:gd name="T32" fmla="*/ 2147483647 w 50"/>
              <a:gd name="T33" fmla="*/ 2147483647 h 155"/>
              <a:gd name="T34" fmla="*/ 2147483647 w 50"/>
              <a:gd name="T35" fmla="*/ 2147483647 h 155"/>
              <a:gd name="T36" fmla="*/ 2147483647 w 50"/>
              <a:gd name="T37" fmla="*/ 2147483647 h 155"/>
              <a:gd name="T38" fmla="*/ 2147483647 w 50"/>
              <a:gd name="T39" fmla="*/ 2147483647 h 155"/>
              <a:gd name="T40" fmla="*/ 0 w 50"/>
              <a:gd name="T41" fmla="*/ 2147483647 h 155"/>
              <a:gd name="T42" fmla="*/ 0 w 50"/>
              <a:gd name="T43" fmla="*/ 2147483647 h 155"/>
              <a:gd name="T44" fmla="*/ 0 w 50"/>
              <a:gd name="T45" fmla="*/ 2147483647 h 155"/>
              <a:gd name="T46" fmla="*/ 0 w 50"/>
              <a:gd name="T47" fmla="*/ 2147483647 h 155"/>
              <a:gd name="T48" fmla="*/ 2147483647 w 50"/>
              <a:gd name="T49" fmla="*/ 2147483647 h 155"/>
              <a:gd name="T50" fmla="*/ 2147483647 w 50"/>
              <a:gd name="T51" fmla="*/ 2147483647 h 155"/>
              <a:gd name="T52" fmla="*/ 2147483647 w 50"/>
              <a:gd name="T53" fmla="*/ 2147483647 h 155"/>
              <a:gd name="T54" fmla="*/ 2147483647 w 50"/>
              <a:gd name="T55" fmla="*/ 2147483647 h 155"/>
              <a:gd name="T56" fmla="*/ 2147483647 w 50"/>
              <a:gd name="T57" fmla="*/ 2147483647 h 155"/>
              <a:gd name="T58" fmla="*/ 2147483647 w 50"/>
              <a:gd name="T59" fmla="*/ 2147483647 h 155"/>
              <a:gd name="T60" fmla="*/ 2147483647 w 50"/>
              <a:gd name="T61" fmla="*/ 2147483647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5" name="Freeform 86"/>
          <p:cNvSpPr>
            <a:spLocks/>
          </p:cNvSpPr>
          <p:nvPr/>
        </p:nvSpPr>
        <p:spPr bwMode="auto">
          <a:xfrm>
            <a:off x="3640855" y="3229590"/>
            <a:ext cx="96838" cy="219075"/>
          </a:xfrm>
          <a:custGeom>
            <a:avLst/>
            <a:gdLst>
              <a:gd name="T0" fmla="*/ 2147483647 w 61"/>
              <a:gd name="T1" fmla="*/ 2147483647 h 138"/>
              <a:gd name="T2" fmla="*/ 2147483647 w 61"/>
              <a:gd name="T3" fmla="*/ 2147483647 h 138"/>
              <a:gd name="T4" fmla="*/ 2147483647 w 61"/>
              <a:gd name="T5" fmla="*/ 2147483647 h 138"/>
              <a:gd name="T6" fmla="*/ 2147483647 w 61"/>
              <a:gd name="T7" fmla="*/ 2147483647 h 138"/>
              <a:gd name="T8" fmla="*/ 2147483647 w 61"/>
              <a:gd name="T9" fmla="*/ 2147483647 h 138"/>
              <a:gd name="T10" fmla="*/ 2147483647 w 61"/>
              <a:gd name="T11" fmla="*/ 2147483647 h 138"/>
              <a:gd name="T12" fmla="*/ 2147483647 w 61"/>
              <a:gd name="T13" fmla="*/ 2147483647 h 138"/>
              <a:gd name="T14" fmla="*/ 2147483647 w 61"/>
              <a:gd name="T15" fmla="*/ 2147483647 h 138"/>
              <a:gd name="T16" fmla="*/ 2147483647 w 61"/>
              <a:gd name="T17" fmla="*/ 2147483647 h 138"/>
              <a:gd name="T18" fmla="*/ 2147483647 w 61"/>
              <a:gd name="T19" fmla="*/ 2147483647 h 138"/>
              <a:gd name="T20" fmla="*/ 2147483647 w 61"/>
              <a:gd name="T21" fmla="*/ 2147483647 h 138"/>
              <a:gd name="T22" fmla="*/ 2147483647 w 61"/>
              <a:gd name="T23" fmla="*/ 0 h 138"/>
              <a:gd name="T24" fmla="*/ 0 w 61"/>
              <a:gd name="T25" fmla="*/ 0 h 138"/>
              <a:gd name="T26" fmla="*/ 2147483647 w 61"/>
              <a:gd name="T27" fmla="*/ 2147483647 h 138"/>
              <a:gd name="T28" fmla="*/ 2147483647 w 61"/>
              <a:gd name="T29" fmla="*/ 2147483647 h 138"/>
              <a:gd name="T30" fmla="*/ 2147483647 w 61"/>
              <a:gd name="T31" fmla="*/ 2147483647 h 138"/>
              <a:gd name="T32" fmla="*/ 2147483647 w 61"/>
              <a:gd name="T33" fmla="*/ 2147483647 h 138"/>
              <a:gd name="T34" fmla="*/ 2147483647 w 61"/>
              <a:gd name="T35" fmla="*/ 2147483647 h 138"/>
              <a:gd name="T36" fmla="*/ 2147483647 w 61"/>
              <a:gd name="T37" fmla="*/ 2147483647 h 138"/>
              <a:gd name="T38" fmla="*/ 2147483647 w 61"/>
              <a:gd name="T39" fmla="*/ 2147483647 h 138"/>
              <a:gd name="T40" fmla="*/ 2147483647 w 61"/>
              <a:gd name="T41" fmla="*/ 2147483647 h 138"/>
              <a:gd name="T42" fmla="*/ 2147483647 w 61"/>
              <a:gd name="T43" fmla="*/ 2147483647 h 138"/>
              <a:gd name="T44" fmla="*/ 2147483647 w 61"/>
              <a:gd name="T45" fmla="*/ 2147483647 h 138"/>
              <a:gd name="T46" fmla="*/ 2147483647 w 61"/>
              <a:gd name="T47" fmla="*/ 2147483647 h 138"/>
              <a:gd name="T48" fmla="*/ 2147483647 w 61"/>
              <a:gd name="T49" fmla="*/ 2147483647 h 138"/>
              <a:gd name="T50" fmla="*/ 2147483647 w 61"/>
              <a:gd name="T51" fmla="*/ 2147483647 h 138"/>
              <a:gd name="T52" fmla="*/ 2147483647 w 61"/>
              <a:gd name="T53" fmla="*/ 2147483647 h 138"/>
              <a:gd name="T54" fmla="*/ 2147483647 w 61"/>
              <a:gd name="T55" fmla="*/ 2147483647 h 138"/>
              <a:gd name="T56" fmla="*/ 2147483647 w 61"/>
              <a:gd name="T57" fmla="*/ 2147483647 h 138"/>
              <a:gd name="T58" fmla="*/ 2147483647 w 61"/>
              <a:gd name="T59" fmla="*/ 2147483647 h 138"/>
              <a:gd name="T60" fmla="*/ 2147483647 w 61"/>
              <a:gd name="T61" fmla="*/ 2147483647 h 138"/>
              <a:gd name="T62" fmla="*/ 2147483647 w 61"/>
              <a:gd name="T63" fmla="*/ 2147483647 h 138"/>
              <a:gd name="T64" fmla="*/ 2147483647 w 61"/>
              <a:gd name="T65" fmla="*/ 2147483647 h 138"/>
              <a:gd name="T66" fmla="*/ 2147483647 w 61"/>
              <a:gd name="T67" fmla="*/ 214748364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6" name="Freeform 87"/>
          <p:cNvSpPr>
            <a:spLocks/>
          </p:cNvSpPr>
          <p:nvPr/>
        </p:nvSpPr>
        <p:spPr bwMode="auto">
          <a:xfrm>
            <a:off x="3517030" y="3205777"/>
            <a:ext cx="215900" cy="242888"/>
          </a:xfrm>
          <a:custGeom>
            <a:avLst/>
            <a:gdLst>
              <a:gd name="T0" fmla="*/ 0 w 136"/>
              <a:gd name="T1" fmla="*/ 2147483647 h 153"/>
              <a:gd name="T2" fmla="*/ 2147483647 w 136"/>
              <a:gd name="T3" fmla="*/ 2147483647 h 153"/>
              <a:gd name="T4" fmla="*/ 2147483647 w 136"/>
              <a:gd name="T5" fmla="*/ 2147483647 h 153"/>
              <a:gd name="T6" fmla="*/ 2147483647 w 136"/>
              <a:gd name="T7" fmla="*/ 2147483647 h 153"/>
              <a:gd name="T8" fmla="*/ 2147483647 w 136"/>
              <a:gd name="T9" fmla="*/ 2147483647 h 153"/>
              <a:gd name="T10" fmla="*/ 2147483647 w 136"/>
              <a:gd name="T11" fmla="*/ 2147483647 h 153"/>
              <a:gd name="T12" fmla="*/ 2147483647 w 136"/>
              <a:gd name="T13" fmla="*/ 2147483647 h 153"/>
              <a:gd name="T14" fmla="*/ 2147483647 w 136"/>
              <a:gd name="T15" fmla="*/ 2147483647 h 153"/>
              <a:gd name="T16" fmla="*/ 2147483647 w 136"/>
              <a:gd name="T17" fmla="*/ 2147483647 h 153"/>
              <a:gd name="T18" fmla="*/ 2147483647 w 136"/>
              <a:gd name="T19" fmla="*/ 2147483647 h 153"/>
              <a:gd name="T20" fmla="*/ 2147483647 w 136"/>
              <a:gd name="T21" fmla="*/ 2147483647 h 153"/>
              <a:gd name="T22" fmla="*/ 2147483647 w 136"/>
              <a:gd name="T23" fmla="*/ 2147483647 h 153"/>
              <a:gd name="T24" fmla="*/ 2147483647 w 136"/>
              <a:gd name="T25" fmla="*/ 2147483647 h 153"/>
              <a:gd name="T26" fmla="*/ 2147483647 w 136"/>
              <a:gd name="T27" fmla="*/ 2147483647 h 153"/>
              <a:gd name="T28" fmla="*/ 2147483647 w 136"/>
              <a:gd name="T29" fmla="*/ 2147483647 h 153"/>
              <a:gd name="T30" fmla="*/ 2147483647 w 136"/>
              <a:gd name="T31" fmla="*/ 2147483647 h 153"/>
              <a:gd name="T32" fmla="*/ 2147483647 w 136"/>
              <a:gd name="T33" fmla="*/ 2147483647 h 153"/>
              <a:gd name="T34" fmla="*/ 2147483647 w 136"/>
              <a:gd name="T35" fmla="*/ 2147483647 h 153"/>
              <a:gd name="T36" fmla="*/ 2147483647 w 136"/>
              <a:gd name="T37" fmla="*/ 2147483647 h 153"/>
              <a:gd name="T38" fmla="*/ 2147483647 w 136"/>
              <a:gd name="T39" fmla="*/ 2147483647 h 153"/>
              <a:gd name="T40" fmla="*/ 2147483647 w 136"/>
              <a:gd name="T41" fmla="*/ 2147483647 h 153"/>
              <a:gd name="T42" fmla="*/ 2147483647 w 136"/>
              <a:gd name="T43" fmla="*/ 2147483647 h 153"/>
              <a:gd name="T44" fmla="*/ 2147483647 w 136"/>
              <a:gd name="T45" fmla="*/ 2147483647 h 153"/>
              <a:gd name="T46" fmla="*/ 2147483647 w 136"/>
              <a:gd name="T47" fmla="*/ 2147483647 h 153"/>
              <a:gd name="T48" fmla="*/ 2147483647 w 136"/>
              <a:gd name="T49" fmla="*/ 2147483647 h 153"/>
              <a:gd name="T50" fmla="*/ 2147483647 w 136"/>
              <a:gd name="T51" fmla="*/ 2147483647 h 153"/>
              <a:gd name="T52" fmla="*/ 2147483647 w 136"/>
              <a:gd name="T53" fmla="*/ 2147483647 h 153"/>
              <a:gd name="T54" fmla="*/ 2147483647 w 136"/>
              <a:gd name="T55" fmla="*/ 2147483647 h 153"/>
              <a:gd name="T56" fmla="*/ 2147483647 w 136"/>
              <a:gd name="T57" fmla="*/ 2147483647 h 153"/>
              <a:gd name="T58" fmla="*/ 2147483647 w 136"/>
              <a:gd name="T59" fmla="*/ 2147483647 h 153"/>
              <a:gd name="T60" fmla="*/ 2147483647 w 136"/>
              <a:gd name="T61" fmla="*/ 2147483647 h 153"/>
              <a:gd name="T62" fmla="*/ 2147483647 w 136"/>
              <a:gd name="T63" fmla="*/ 2147483647 h 153"/>
              <a:gd name="T64" fmla="*/ 2147483647 w 136"/>
              <a:gd name="T65" fmla="*/ 2147483647 h 153"/>
              <a:gd name="T66" fmla="*/ 2147483647 w 136"/>
              <a:gd name="T67" fmla="*/ 2147483647 h 153"/>
              <a:gd name="T68" fmla="*/ 2147483647 w 136"/>
              <a:gd name="T69" fmla="*/ 2147483647 h 153"/>
              <a:gd name="T70" fmla="*/ 2147483647 w 136"/>
              <a:gd name="T71" fmla="*/ 2147483647 h 153"/>
              <a:gd name="T72" fmla="*/ 2147483647 w 136"/>
              <a:gd name="T73" fmla="*/ 2147483647 h 153"/>
              <a:gd name="T74" fmla="*/ 2147483647 w 136"/>
              <a:gd name="T75" fmla="*/ 0 h 153"/>
              <a:gd name="T76" fmla="*/ 2147483647 w 136"/>
              <a:gd name="T77" fmla="*/ 2147483647 h 153"/>
              <a:gd name="T78" fmla="*/ 2147483647 w 136"/>
              <a:gd name="T79" fmla="*/ 2147483647 h 153"/>
              <a:gd name="T80" fmla="*/ 2147483647 w 136"/>
              <a:gd name="T81" fmla="*/ 2147483647 h 153"/>
              <a:gd name="T82" fmla="*/ 0 w 136"/>
              <a:gd name="T83" fmla="*/ 2147483647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7" name="Freeform 88"/>
          <p:cNvSpPr>
            <a:spLocks/>
          </p:cNvSpPr>
          <p:nvPr/>
        </p:nvSpPr>
        <p:spPr bwMode="auto">
          <a:xfrm>
            <a:off x="3517030" y="2989877"/>
            <a:ext cx="204788" cy="225425"/>
          </a:xfrm>
          <a:custGeom>
            <a:avLst/>
            <a:gdLst>
              <a:gd name="T0" fmla="*/ 2147483647 w 129"/>
              <a:gd name="T1" fmla="*/ 2147483647 h 142"/>
              <a:gd name="T2" fmla="*/ 2147483647 w 129"/>
              <a:gd name="T3" fmla="*/ 0 h 142"/>
              <a:gd name="T4" fmla="*/ 2147483647 w 129"/>
              <a:gd name="T5" fmla="*/ 2147483647 h 142"/>
              <a:gd name="T6" fmla="*/ 2147483647 w 129"/>
              <a:gd name="T7" fmla="*/ 2147483647 h 142"/>
              <a:gd name="T8" fmla="*/ 2147483647 w 129"/>
              <a:gd name="T9" fmla="*/ 2147483647 h 142"/>
              <a:gd name="T10" fmla="*/ 2147483647 w 129"/>
              <a:gd name="T11" fmla="*/ 2147483647 h 142"/>
              <a:gd name="T12" fmla="*/ 2147483647 w 129"/>
              <a:gd name="T13" fmla="*/ 2147483647 h 142"/>
              <a:gd name="T14" fmla="*/ 2147483647 w 129"/>
              <a:gd name="T15" fmla="*/ 2147483647 h 142"/>
              <a:gd name="T16" fmla="*/ 2147483647 w 129"/>
              <a:gd name="T17" fmla="*/ 2147483647 h 142"/>
              <a:gd name="T18" fmla="*/ 2147483647 w 129"/>
              <a:gd name="T19" fmla="*/ 2147483647 h 142"/>
              <a:gd name="T20" fmla="*/ 2147483647 w 129"/>
              <a:gd name="T21" fmla="*/ 2147483647 h 142"/>
              <a:gd name="T22" fmla="*/ 2147483647 w 129"/>
              <a:gd name="T23" fmla="*/ 2147483647 h 142"/>
              <a:gd name="T24" fmla="*/ 2147483647 w 129"/>
              <a:gd name="T25" fmla="*/ 2147483647 h 142"/>
              <a:gd name="T26" fmla="*/ 2147483647 w 129"/>
              <a:gd name="T27" fmla="*/ 2147483647 h 142"/>
              <a:gd name="T28" fmla="*/ 2147483647 w 129"/>
              <a:gd name="T29" fmla="*/ 2147483647 h 142"/>
              <a:gd name="T30" fmla="*/ 2147483647 w 129"/>
              <a:gd name="T31" fmla="*/ 2147483647 h 142"/>
              <a:gd name="T32" fmla="*/ 2147483647 w 129"/>
              <a:gd name="T33" fmla="*/ 2147483647 h 142"/>
              <a:gd name="T34" fmla="*/ 0 w 129"/>
              <a:gd name="T35" fmla="*/ 2147483647 h 142"/>
              <a:gd name="T36" fmla="*/ 2147483647 w 129"/>
              <a:gd name="T37" fmla="*/ 2147483647 h 142"/>
              <a:gd name="T38" fmla="*/ 2147483647 w 129"/>
              <a:gd name="T39" fmla="*/ 2147483647 h 142"/>
              <a:gd name="T40" fmla="*/ 2147483647 w 129"/>
              <a:gd name="T41" fmla="*/ 2147483647 h 142"/>
              <a:gd name="T42" fmla="*/ 2147483647 w 129"/>
              <a:gd name="T43" fmla="*/ 2147483647 h 142"/>
              <a:gd name="T44" fmla="*/ 2147483647 w 129"/>
              <a:gd name="T45" fmla="*/ 2147483647 h 142"/>
              <a:gd name="T46" fmla="*/ 2147483647 w 129"/>
              <a:gd name="T47" fmla="*/ 2147483647 h 142"/>
              <a:gd name="T48" fmla="*/ 2147483647 w 129"/>
              <a:gd name="T49" fmla="*/ 2147483647 h 142"/>
              <a:gd name="T50" fmla="*/ 2147483647 w 129"/>
              <a:gd name="T51" fmla="*/ 2147483647 h 142"/>
              <a:gd name="T52" fmla="*/ 2147483647 w 129"/>
              <a:gd name="T53" fmla="*/ 2147483647 h 142"/>
              <a:gd name="T54" fmla="*/ 2147483647 w 129"/>
              <a:gd name="T55" fmla="*/ 2147483647 h 142"/>
              <a:gd name="T56" fmla="*/ 2147483647 w 129"/>
              <a:gd name="T57" fmla="*/ 2147483647 h 142"/>
              <a:gd name="T58" fmla="*/ 2147483647 w 129"/>
              <a:gd name="T59" fmla="*/ 2147483647 h 142"/>
              <a:gd name="T60" fmla="*/ 2147483647 w 129"/>
              <a:gd name="T61" fmla="*/ 2147483647 h 142"/>
              <a:gd name="T62" fmla="*/ 2147483647 w 129"/>
              <a:gd name="T63" fmla="*/ 2147483647 h 142"/>
              <a:gd name="T64" fmla="*/ 2147483647 w 129"/>
              <a:gd name="T65" fmla="*/ 2147483647 h 142"/>
              <a:gd name="T66" fmla="*/ 2147483647 w 129"/>
              <a:gd name="T67" fmla="*/ 2147483647 h 142"/>
              <a:gd name="T68" fmla="*/ 2147483647 w 129"/>
              <a:gd name="T69" fmla="*/ 2147483647 h 142"/>
              <a:gd name="T70" fmla="*/ 2147483647 w 129"/>
              <a:gd name="T71" fmla="*/ 2147483647 h 142"/>
              <a:gd name="T72" fmla="*/ 2147483647 w 129"/>
              <a:gd name="T73" fmla="*/ 2147483647 h 142"/>
              <a:gd name="T74" fmla="*/ 2147483647 w 129"/>
              <a:gd name="T75" fmla="*/ 2147483647 h 142"/>
              <a:gd name="T76" fmla="*/ 2147483647 w 129"/>
              <a:gd name="T77" fmla="*/ 2147483647 h 142"/>
              <a:gd name="T78" fmla="*/ 2147483647 w 129"/>
              <a:gd name="T79" fmla="*/ 2147483647 h 142"/>
              <a:gd name="T80" fmla="*/ 2147483647 w 129"/>
              <a:gd name="T81" fmla="*/ 2147483647 h 142"/>
              <a:gd name="T82" fmla="*/ 2147483647 w 129"/>
              <a:gd name="T83" fmla="*/ 2147483647 h 142"/>
              <a:gd name="T84" fmla="*/ 2147483647 w 129"/>
              <a:gd name="T85" fmla="*/ 2147483647 h 142"/>
              <a:gd name="T86" fmla="*/ 2147483647 w 129"/>
              <a:gd name="T87" fmla="*/ 2147483647 h 142"/>
              <a:gd name="T88" fmla="*/ 2147483647 w 129"/>
              <a:gd name="T89" fmla="*/ 0 h 142"/>
              <a:gd name="T90" fmla="*/ 2147483647 w 129"/>
              <a:gd name="T91" fmla="*/ 2147483647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8" name="Freeform 89"/>
          <p:cNvSpPr>
            <a:spLocks/>
          </p:cNvSpPr>
          <p:nvPr/>
        </p:nvSpPr>
        <p:spPr bwMode="auto">
          <a:xfrm>
            <a:off x="3167780" y="2850177"/>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89" name="Freeform 90"/>
          <p:cNvSpPr>
            <a:spLocks/>
          </p:cNvSpPr>
          <p:nvPr/>
        </p:nvSpPr>
        <p:spPr bwMode="auto">
          <a:xfrm>
            <a:off x="3159843" y="28422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0" name="Freeform 91"/>
          <p:cNvSpPr>
            <a:spLocks/>
          </p:cNvSpPr>
          <p:nvPr/>
        </p:nvSpPr>
        <p:spPr bwMode="auto">
          <a:xfrm>
            <a:off x="3159843" y="30073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1" name="Freeform 92"/>
          <p:cNvSpPr>
            <a:spLocks/>
          </p:cNvSpPr>
          <p:nvPr/>
        </p:nvSpPr>
        <p:spPr bwMode="auto">
          <a:xfrm>
            <a:off x="3245568" y="3007340"/>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2" name="Freeform 93"/>
          <p:cNvSpPr>
            <a:spLocks/>
          </p:cNvSpPr>
          <p:nvPr/>
        </p:nvSpPr>
        <p:spPr bwMode="auto">
          <a:xfrm>
            <a:off x="3245568" y="2842240"/>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3" name="Freeform 94"/>
          <p:cNvSpPr>
            <a:spLocks/>
          </p:cNvSpPr>
          <p:nvPr/>
        </p:nvSpPr>
        <p:spPr bwMode="auto">
          <a:xfrm>
            <a:off x="2712168" y="3348652"/>
            <a:ext cx="109537" cy="220663"/>
          </a:xfrm>
          <a:custGeom>
            <a:avLst/>
            <a:gdLst>
              <a:gd name="T0" fmla="*/ 2147483647 w 69"/>
              <a:gd name="T1" fmla="*/ 0 h 139"/>
              <a:gd name="T2" fmla="*/ 2147483647 w 69"/>
              <a:gd name="T3" fmla="*/ 2147483647 h 139"/>
              <a:gd name="T4" fmla="*/ 2147483647 w 69"/>
              <a:gd name="T5" fmla="*/ 2147483647 h 139"/>
              <a:gd name="T6" fmla="*/ 2147483647 w 69"/>
              <a:gd name="T7" fmla="*/ 2147483647 h 139"/>
              <a:gd name="T8" fmla="*/ 2147483647 w 69"/>
              <a:gd name="T9" fmla="*/ 2147483647 h 139"/>
              <a:gd name="T10" fmla="*/ 2147483647 w 69"/>
              <a:gd name="T11" fmla="*/ 2147483647 h 139"/>
              <a:gd name="T12" fmla="*/ 2147483647 w 69"/>
              <a:gd name="T13" fmla="*/ 2147483647 h 139"/>
              <a:gd name="T14" fmla="*/ 0 w 69"/>
              <a:gd name="T15" fmla="*/ 2147483647 h 139"/>
              <a:gd name="T16" fmla="*/ 0 w 69"/>
              <a:gd name="T17" fmla="*/ 2147483647 h 139"/>
              <a:gd name="T18" fmla="*/ 0 w 69"/>
              <a:gd name="T19" fmla="*/ 2147483647 h 139"/>
              <a:gd name="T20" fmla="*/ 2147483647 w 69"/>
              <a:gd name="T21" fmla="*/ 2147483647 h 139"/>
              <a:gd name="T22" fmla="*/ 2147483647 w 69"/>
              <a:gd name="T23" fmla="*/ 2147483647 h 139"/>
              <a:gd name="T24" fmla="*/ 2147483647 w 69"/>
              <a:gd name="T25" fmla="*/ 2147483647 h 139"/>
              <a:gd name="T26" fmla="*/ 2147483647 w 69"/>
              <a:gd name="T27" fmla="*/ 2147483647 h 139"/>
              <a:gd name="T28" fmla="*/ 2147483647 w 69"/>
              <a:gd name="T29" fmla="*/ 2147483647 h 139"/>
              <a:gd name="T30" fmla="*/ 2147483647 w 69"/>
              <a:gd name="T31" fmla="*/ 2147483647 h 139"/>
              <a:gd name="T32" fmla="*/ 2147483647 w 69"/>
              <a:gd name="T33" fmla="*/ 2147483647 h 139"/>
              <a:gd name="T34" fmla="*/ 2147483647 w 69"/>
              <a:gd name="T35" fmla="*/ 2147483647 h 139"/>
              <a:gd name="T36" fmla="*/ 2147483647 w 69"/>
              <a:gd name="T37" fmla="*/ 2147483647 h 139"/>
              <a:gd name="T38" fmla="*/ 2147483647 w 69"/>
              <a:gd name="T39" fmla="*/ 2147483647 h 139"/>
              <a:gd name="T40" fmla="*/ 2147483647 w 69"/>
              <a:gd name="T41" fmla="*/ 2147483647 h 139"/>
              <a:gd name="T42" fmla="*/ 2147483647 w 69"/>
              <a:gd name="T43" fmla="*/ 2147483647 h 139"/>
              <a:gd name="T44" fmla="*/ 2147483647 w 69"/>
              <a:gd name="T45" fmla="*/ 2147483647 h 139"/>
              <a:gd name="T46" fmla="*/ 2147483647 w 69"/>
              <a:gd name="T47" fmla="*/ 2147483647 h 139"/>
              <a:gd name="T48" fmla="*/ 2147483647 w 69"/>
              <a:gd name="T49" fmla="*/ 2147483647 h 139"/>
              <a:gd name="T50" fmla="*/ 2147483647 w 69"/>
              <a:gd name="T51" fmla="*/ 2147483647 h 139"/>
              <a:gd name="T52" fmla="*/ 2147483647 w 69"/>
              <a:gd name="T53" fmla="*/ 2147483647 h 139"/>
              <a:gd name="T54" fmla="*/ 2147483647 w 69"/>
              <a:gd name="T55" fmla="*/ 2147483647 h 139"/>
              <a:gd name="T56" fmla="*/ 2147483647 w 69"/>
              <a:gd name="T57" fmla="*/ 2147483647 h 139"/>
              <a:gd name="T58" fmla="*/ 2147483647 w 69"/>
              <a:gd name="T59" fmla="*/ 2147483647 h 139"/>
              <a:gd name="T60" fmla="*/ 2147483647 w 69"/>
              <a:gd name="T61" fmla="*/ 2147483647 h 139"/>
              <a:gd name="T62" fmla="*/ 2147483647 w 69"/>
              <a:gd name="T63" fmla="*/ 2147483647 h 139"/>
              <a:gd name="T64" fmla="*/ 2147483647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4" name="Freeform 95"/>
          <p:cNvSpPr>
            <a:spLocks/>
          </p:cNvSpPr>
          <p:nvPr/>
        </p:nvSpPr>
        <p:spPr bwMode="auto">
          <a:xfrm>
            <a:off x="2704230" y="3343890"/>
            <a:ext cx="63500" cy="117475"/>
          </a:xfrm>
          <a:custGeom>
            <a:avLst/>
            <a:gdLst>
              <a:gd name="T0" fmla="*/ 2147483647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2147483647 h 74"/>
              <a:gd name="T18" fmla="*/ 2147483647 w 40"/>
              <a:gd name="T19" fmla="*/ 0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0 w 40"/>
              <a:gd name="T35" fmla="*/ 2147483647 h 74"/>
              <a:gd name="T36" fmla="*/ 2147483647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5" name="Freeform 96"/>
          <p:cNvSpPr>
            <a:spLocks/>
          </p:cNvSpPr>
          <p:nvPr/>
        </p:nvSpPr>
        <p:spPr bwMode="auto">
          <a:xfrm>
            <a:off x="2704230" y="3459777"/>
            <a:ext cx="63500" cy="117475"/>
          </a:xfrm>
          <a:custGeom>
            <a:avLst/>
            <a:gdLst>
              <a:gd name="T0" fmla="*/ 2147483647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0 h 74"/>
              <a:gd name="T18" fmla="*/ 0 w 40"/>
              <a:gd name="T19" fmla="*/ 0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2147483647 w 40"/>
              <a:gd name="T35" fmla="*/ 2147483647 h 74"/>
              <a:gd name="T36" fmla="*/ 2147483647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6" name="Freeform 97"/>
          <p:cNvSpPr>
            <a:spLocks/>
          </p:cNvSpPr>
          <p:nvPr/>
        </p:nvSpPr>
        <p:spPr bwMode="auto">
          <a:xfrm>
            <a:off x="2766143" y="3459777"/>
            <a:ext cx="63500" cy="117475"/>
          </a:xfrm>
          <a:custGeom>
            <a:avLst/>
            <a:gdLst>
              <a:gd name="T0" fmla="*/ 2147483647 w 40"/>
              <a:gd name="T1" fmla="*/ 0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0 w 40"/>
              <a:gd name="T17" fmla="*/ 2147483647 h 74"/>
              <a:gd name="T18" fmla="*/ 0 w 40"/>
              <a:gd name="T19" fmla="*/ 2147483647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2147483647 w 40"/>
              <a:gd name="T35" fmla="*/ 0 h 74"/>
              <a:gd name="T36" fmla="*/ 2147483647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7" name="Freeform 98"/>
          <p:cNvSpPr>
            <a:spLocks/>
          </p:cNvSpPr>
          <p:nvPr/>
        </p:nvSpPr>
        <p:spPr bwMode="auto">
          <a:xfrm>
            <a:off x="2766143" y="3343890"/>
            <a:ext cx="63500" cy="117475"/>
          </a:xfrm>
          <a:custGeom>
            <a:avLst/>
            <a:gdLst>
              <a:gd name="T0" fmla="*/ 0 w 40"/>
              <a:gd name="T1" fmla="*/ 2147483647 h 74"/>
              <a:gd name="T2" fmla="*/ 2147483647 w 40"/>
              <a:gd name="T3" fmla="*/ 2147483647 h 74"/>
              <a:gd name="T4" fmla="*/ 2147483647 w 40"/>
              <a:gd name="T5" fmla="*/ 2147483647 h 74"/>
              <a:gd name="T6" fmla="*/ 2147483647 w 40"/>
              <a:gd name="T7" fmla="*/ 2147483647 h 74"/>
              <a:gd name="T8" fmla="*/ 2147483647 w 40"/>
              <a:gd name="T9" fmla="*/ 2147483647 h 74"/>
              <a:gd name="T10" fmla="*/ 2147483647 w 40"/>
              <a:gd name="T11" fmla="*/ 2147483647 h 74"/>
              <a:gd name="T12" fmla="*/ 2147483647 w 40"/>
              <a:gd name="T13" fmla="*/ 2147483647 h 74"/>
              <a:gd name="T14" fmla="*/ 2147483647 w 40"/>
              <a:gd name="T15" fmla="*/ 2147483647 h 74"/>
              <a:gd name="T16" fmla="*/ 2147483647 w 40"/>
              <a:gd name="T17" fmla="*/ 2147483647 h 74"/>
              <a:gd name="T18" fmla="*/ 2147483647 w 40"/>
              <a:gd name="T19" fmla="*/ 2147483647 h 74"/>
              <a:gd name="T20" fmla="*/ 2147483647 w 40"/>
              <a:gd name="T21" fmla="*/ 2147483647 h 74"/>
              <a:gd name="T22" fmla="*/ 2147483647 w 40"/>
              <a:gd name="T23" fmla="*/ 2147483647 h 74"/>
              <a:gd name="T24" fmla="*/ 2147483647 w 40"/>
              <a:gd name="T25" fmla="*/ 2147483647 h 74"/>
              <a:gd name="T26" fmla="*/ 2147483647 w 40"/>
              <a:gd name="T27" fmla="*/ 2147483647 h 74"/>
              <a:gd name="T28" fmla="*/ 2147483647 w 40"/>
              <a:gd name="T29" fmla="*/ 2147483647 h 74"/>
              <a:gd name="T30" fmla="*/ 2147483647 w 40"/>
              <a:gd name="T31" fmla="*/ 2147483647 h 74"/>
              <a:gd name="T32" fmla="*/ 2147483647 w 40"/>
              <a:gd name="T33" fmla="*/ 2147483647 h 74"/>
              <a:gd name="T34" fmla="*/ 0 w 40"/>
              <a:gd name="T35" fmla="*/ 0 h 74"/>
              <a:gd name="T36" fmla="*/ 0 w 40"/>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8" name="Freeform 99"/>
          <p:cNvSpPr>
            <a:spLocks/>
          </p:cNvSpPr>
          <p:nvPr/>
        </p:nvSpPr>
        <p:spPr bwMode="auto">
          <a:xfrm>
            <a:off x="3236043" y="3758227"/>
            <a:ext cx="146050" cy="285750"/>
          </a:xfrm>
          <a:custGeom>
            <a:avLst/>
            <a:gdLst>
              <a:gd name="T0" fmla="*/ 2147483647 w 92"/>
              <a:gd name="T1" fmla="*/ 0 h 180"/>
              <a:gd name="T2" fmla="*/ 2147483647 w 92"/>
              <a:gd name="T3" fmla="*/ 0 h 180"/>
              <a:gd name="T4" fmla="*/ 2147483647 w 92"/>
              <a:gd name="T5" fmla="*/ 2147483647 h 180"/>
              <a:gd name="T6" fmla="*/ 2147483647 w 92"/>
              <a:gd name="T7" fmla="*/ 2147483647 h 180"/>
              <a:gd name="T8" fmla="*/ 2147483647 w 92"/>
              <a:gd name="T9" fmla="*/ 2147483647 h 180"/>
              <a:gd name="T10" fmla="*/ 2147483647 w 92"/>
              <a:gd name="T11" fmla="*/ 2147483647 h 180"/>
              <a:gd name="T12" fmla="*/ 2147483647 w 92"/>
              <a:gd name="T13" fmla="*/ 2147483647 h 180"/>
              <a:gd name="T14" fmla="*/ 2147483647 w 92"/>
              <a:gd name="T15" fmla="*/ 2147483647 h 180"/>
              <a:gd name="T16" fmla="*/ 2147483647 w 92"/>
              <a:gd name="T17" fmla="*/ 2147483647 h 180"/>
              <a:gd name="T18" fmla="*/ 2147483647 w 92"/>
              <a:gd name="T19" fmla="*/ 2147483647 h 180"/>
              <a:gd name="T20" fmla="*/ 0 w 92"/>
              <a:gd name="T21" fmla="*/ 2147483647 h 180"/>
              <a:gd name="T22" fmla="*/ 2147483647 w 92"/>
              <a:gd name="T23" fmla="*/ 2147483647 h 180"/>
              <a:gd name="T24" fmla="*/ 2147483647 w 92"/>
              <a:gd name="T25" fmla="*/ 2147483647 h 180"/>
              <a:gd name="T26" fmla="*/ 2147483647 w 92"/>
              <a:gd name="T27" fmla="*/ 2147483647 h 180"/>
              <a:gd name="T28" fmla="*/ 2147483647 w 92"/>
              <a:gd name="T29" fmla="*/ 2147483647 h 180"/>
              <a:gd name="T30" fmla="*/ 2147483647 w 92"/>
              <a:gd name="T31" fmla="*/ 2147483647 h 180"/>
              <a:gd name="T32" fmla="*/ 2147483647 w 92"/>
              <a:gd name="T33" fmla="*/ 2147483647 h 180"/>
              <a:gd name="T34" fmla="*/ 2147483647 w 92"/>
              <a:gd name="T35" fmla="*/ 2147483647 h 180"/>
              <a:gd name="T36" fmla="*/ 2147483647 w 92"/>
              <a:gd name="T37" fmla="*/ 2147483647 h 180"/>
              <a:gd name="T38" fmla="*/ 2147483647 w 92"/>
              <a:gd name="T39" fmla="*/ 2147483647 h 180"/>
              <a:gd name="T40" fmla="*/ 2147483647 w 92"/>
              <a:gd name="T41" fmla="*/ 2147483647 h 180"/>
              <a:gd name="T42" fmla="*/ 2147483647 w 92"/>
              <a:gd name="T43" fmla="*/ 2147483647 h 180"/>
              <a:gd name="T44" fmla="*/ 2147483647 w 92"/>
              <a:gd name="T45" fmla="*/ 2147483647 h 180"/>
              <a:gd name="T46" fmla="*/ 2147483647 w 92"/>
              <a:gd name="T47" fmla="*/ 2147483647 h 180"/>
              <a:gd name="T48" fmla="*/ 2147483647 w 92"/>
              <a:gd name="T49" fmla="*/ 2147483647 h 180"/>
              <a:gd name="T50" fmla="*/ 2147483647 w 92"/>
              <a:gd name="T51" fmla="*/ 2147483647 h 180"/>
              <a:gd name="T52" fmla="*/ 2147483647 w 92"/>
              <a:gd name="T53" fmla="*/ 2147483647 h 180"/>
              <a:gd name="T54" fmla="*/ 2147483647 w 92"/>
              <a:gd name="T55" fmla="*/ 2147483647 h 180"/>
              <a:gd name="T56" fmla="*/ 2147483647 w 92"/>
              <a:gd name="T57" fmla="*/ 2147483647 h 180"/>
              <a:gd name="T58" fmla="*/ 2147483647 w 92"/>
              <a:gd name="T59" fmla="*/ 2147483647 h 180"/>
              <a:gd name="T60" fmla="*/ 2147483647 w 92"/>
              <a:gd name="T61" fmla="*/ 2147483647 h 180"/>
              <a:gd name="T62" fmla="*/ 2147483647 w 92"/>
              <a:gd name="T63" fmla="*/ 2147483647 h 180"/>
              <a:gd name="T64" fmla="*/ 2147483647 w 92"/>
              <a:gd name="T65" fmla="*/ 2147483647 h 180"/>
              <a:gd name="T66" fmla="*/ 2147483647 w 92"/>
              <a:gd name="T67" fmla="*/ 2147483647 h 180"/>
              <a:gd name="T68" fmla="*/ 2147483647 w 92"/>
              <a:gd name="T69" fmla="*/ 2147483647 h 180"/>
              <a:gd name="T70" fmla="*/ 2147483647 w 92"/>
              <a:gd name="T71" fmla="*/ 2147483647 h 180"/>
              <a:gd name="T72" fmla="*/ 2147483647 w 92"/>
              <a:gd name="T73" fmla="*/ 2147483647 h 180"/>
              <a:gd name="T74" fmla="*/ 2147483647 w 92"/>
              <a:gd name="T75" fmla="*/ 2147483647 h 180"/>
              <a:gd name="T76" fmla="*/ 2147483647 w 92"/>
              <a:gd name="T77" fmla="*/ 2147483647 h 180"/>
              <a:gd name="T78" fmla="*/ 2147483647 w 92"/>
              <a:gd name="T79" fmla="*/ 0 h 180"/>
              <a:gd name="T80" fmla="*/ 2147483647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99" name="Freeform 100"/>
          <p:cNvSpPr>
            <a:spLocks/>
          </p:cNvSpPr>
          <p:nvPr/>
        </p:nvSpPr>
        <p:spPr bwMode="auto">
          <a:xfrm>
            <a:off x="3229693" y="3753465"/>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0 h 94"/>
              <a:gd name="T24" fmla="*/ 2147483647 w 50"/>
              <a:gd name="T25" fmla="*/ 0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0 w 50"/>
              <a:gd name="T41" fmla="*/ 2147483647 h 94"/>
              <a:gd name="T42" fmla="*/ 0 w 50"/>
              <a:gd name="T43" fmla="*/ 2147483647 h 94"/>
              <a:gd name="T44" fmla="*/ 2147483647 w 50"/>
              <a:gd name="T45" fmla="*/ 2147483647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0" name="Freeform 101"/>
          <p:cNvSpPr>
            <a:spLocks/>
          </p:cNvSpPr>
          <p:nvPr/>
        </p:nvSpPr>
        <p:spPr bwMode="auto">
          <a:xfrm>
            <a:off x="3229693" y="3901102"/>
            <a:ext cx="79375" cy="150813"/>
          </a:xfrm>
          <a:custGeom>
            <a:avLst/>
            <a:gdLst>
              <a:gd name="T0" fmla="*/ 2147483647 w 50"/>
              <a:gd name="T1" fmla="*/ 2147483647 h 95"/>
              <a:gd name="T2" fmla="*/ 2147483647 w 50"/>
              <a:gd name="T3" fmla="*/ 2147483647 h 95"/>
              <a:gd name="T4" fmla="*/ 2147483647 w 50"/>
              <a:gd name="T5" fmla="*/ 2147483647 h 95"/>
              <a:gd name="T6" fmla="*/ 2147483647 w 50"/>
              <a:gd name="T7" fmla="*/ 2147483647 h 95"/>
              <a:gd name="T8" fmla="*/ 2147483647 w 50"/>
              <a:gd name="T9" fmla="*/ 2147483647 h 95"/>
              <a:gd name="T10" fmla="*/ 2147483647 w 50"/>
              <a:gd name="T11" fmla="*/ 2147483647 h 95"/>
              <a:gd name="T12" fmla="*/ 2147483647 w 50"/>
              <a:gd name="T13" fmla="*/ 2147483647 h 95"/>
              <a:gd name="T14" fmla="*/ 2147483647 w 50"/>
              <a:gd name="T15" fmla="*/ 2147483647 h 95"/>
              <a:gd name="T16" fmla="*/ 2147483647 w 50"/>
              <a:gd name="T17" fmla="*/ 2147483647 h 95"/>
              <a:gd name="T18" fmla="*/ 2147483647 w 50"/>
              <a:gd name="T19" fmla="*/ 2147483647 h 95"/>
              <a:gd name="T20" fmla="*/ 2147483647 w 50"/>
              <a:gd name="T21" fmla="*/ 0 h 95"/>
              <a:gd name="T22" fmla="*/ 0 w 50"/>
              <a:gd name="T23" fmla="*/ 0 h 95"/>
              <a:gd name="T24" fmla="*/ 0 w 50"/>
              <a:gd name="T25" fmla="*/ 2147483647 h 95"/>
              <a:gd name="T26" fmla="*/ 2147483647 w 50"/>
              <a:gd name="T27" fmla="*/ 2147483647 h 95"/>
              <a:gd name="T28" fmla="*/ 2147483647 w 50"/>
              <a:gd name="T29" fmla="*/ 2147483647 h 95"/>
              <a:gd name="T30" fmla="*/ 2147483647 w 50"/>
              <a:gd name="T31" fmla="*/ 2147483647 h 95"/>
              <a:gd name="T32" fmla="*/ 2147483647 w 50"/>
              <a:gd name="T33" fmla="*/ 2147483647 h 95"/>
              <a:gd name="T34" fmla="*/ 2147483647 w 50"/>
              <a:gd name="T35" fmla="*/ 2147483647 h 95"/>
              <a:gd name="T36" fmla="*/ 2147483647 w 50"/>
              <a:gd name="T37" fmla="*/ 2147483647 h 95"/>
              <a:gd name="T38" fmla="*/ 2147483647 w 50"/>
              <a:gd name="T39" fmla="*/ 2147483647 h 95"/>
              <a:gd name="T40" fmla="*/ 2147483647 w 50"/>
              <a:gd name="T41" fmla="*/ 2147483647 h 95"/>
              <a:gd name="T42" fmla="*/ 2147483647 w 50"/>
              <a:gd name="T43" fmla="*/ 2147483647 h 95"/>
              <a:gd name="T44" fmla="*/ 2147483647 w 50"/>
              <a:gd name="T45" fmla="*/ 2147483647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1" name="Freeform 102"/>
          <p:cNvSpPr>
            <a:spLocks/>
          </p:cNvSpPr>
          <p:nvPr/>
        </p:nvSpPr>
        <p:spPr bwMode="auto">
          <a:xfrm>
            <a:off x="3307480" y="3901102"/>
            <a:ext cx="79375" cy="150813"/>
          </a:xfrm>
          <a:custGeom>
            <a:avLst/>
            <a:gdLst>
              <a:gd name="T0" fmla="*/ 2147483647 w 50"/>
              <a:gd name="T1" fmla="*/ 0 h 95"/>
              <a:gd name="T2" fmla="*/ 2147483647 w 50"/>
              <a:gd name="T3" fmla="*/ 2147483647 h 95"/>
              <a:gd name="T4" fmla="*/ 2147483647 w 50"/>
              <a:gd name="T5" fmla="*/ 2147483647 h 95"/>
              <a:gd name="T6" fmla="*/ 2147483647 w 50"/>
              <a:gd name="T7" fmla="*/ 2147483647 h 95"/>
              <a:gd name="T8" fmla="*/ 2147483647 w 50"/>
              <a:gd name="T9" fmla="*/ 2147483647 h 95"/>
              <a:gd name="T10" fmla="*/ 2147483647 w 50"/>
              <a:gd name="T11" fmla="*/ 2147483647 h 95"/>
              <a:gd name="T12" fmla="*/ 2147483647 w 50"/>
              <a:gd name="T13" fmla="*/ 2147483647 h 95"/>
              <a:gd name="T14" fmla="*/ 2147483647 w 50"/>
              <a:gd name="T15" fmla="*/ 2147483647 h 95"/>
              <a:gd name="T16" fmla="*/ 2147483647 w 50"/>
              <a:gd name="T17" fmla="*/ 2147483647 h 95"/>
              <a:gd name="T18" fmla="*/ 2147483647 w 50"/>
              <a:gd name="T19" fmla="*/ 2147483647 h 95"/>
              <a:gd name="T20" fmla="*/ 0 w 50"/>
              <a:gd name="T21" fmla="*/ 2147483647 h 95"/>
              <a:gd name="T22" fmla="*/ 0 w 50"/>
              <a:gd name="T23" fmla="*/ 2147483647 h 95"/>
              <a:gd name="T24" fmla="*/ 2147483647 w 50"/>
              <a:gd name="T25" fmla="*/ 2147483647 h 95"/>
              <a:gd name="T26" fmla="*/ 2147483647 w 50"/>
              <a:gd name="T27" fmla="*/ 2147483647 h 95"/>
              <a:gd name="T28" fmla="*/ 2147483647 w 50"/>
              <a:gd name="T29" fmla="*/ 2147483647 h 95"/>
              <a:gd name="T30" fmla="*/ 2147483647 w 50"/>
              <a:gd name="T31" fmla="*/ 2147483647 h 95"/>
              <a:gd name="T32" fmla="*/ 2147483647 w 50"/>
              <a:gd name="T33" fmla="*/ 2147483647 h 95"/>
              <a:gd name="T34" fmla="*/ 2147483647 w 50"/>
              <a:gd name="T35" fmla="*/ 2147483647 h 95"/>
              <a:gd name="T36" fmla="*/ 2147483647 w 50"/>
              <a:gd name="T37" fmla="*/ 2147483647 h 95"/>
              <a:gd name="T38" fmla="*/ 2147483647 w 50"/>
              <a:gd name="T39" fmla="*/ 2147483647 h 95"/>
              <a:gd name="T40" fmla="*/ 2147483647 w 50"/>
              <a:gd name="T41" fmla="*/ 2147483647 h 95"/>
              <a:gd name="T42" fmla="*/ 2147483647 w 50"/>
              <a:gd name="T43" fmla="*/ 0 h 95"/>
              <a:gd name="T44" fmla="*/ 2147483647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2" name="Freeform 103"/>
          <p:cNvSpPr>
            <a:spLocks/>
          </p:cNvSpPr>
          <p:nvPr/>
        </p:nvSpPr>
        <p:spPr bwMode="auto">
          <a:xfrm>
            <a:off x="3307480" y="3753465"/>
            <a:ext cx="79375" cy="149225"/>
          </a:xfrm>
          <a:custGeom>
            <a:avLst/>
            <a:gdLst>
              <a:gd name="T0" fmla="*/ 0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0 h 94"/>
              <a:gd name="T42" fmla="*/ 0 w 50"/>
              <a:gd name="T43" fmla="*/ 0 h 94"/>
              <a:gd name="T44" fmla="*/ 0 w 50"/>
              <a:gd name="T45" fmla="*/ 2147483647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3" name="Freeform 104"/>
          <p:cNvSpPr>
            <a:spLocks/>
          </p:cNvSpPr>
          <p:nvPr/>
        </p:nvSpPr>
        <p:spPr bwMode="auto">
          <a:xfrm>
            <a:off x="2740743" y="4199552"/>
            <a:ext cx="134937" cy="268288"/>
          </a:xfrm>
          <a:custGeom>
            <a:avLst/>
            <a:gdLst>
              <a:gd name="T0" fmla="*/ 2147483647 w 85"/>
              <a:gd name="T1" fmla="*/ 0 h 169"/>
              <a:gd name="T2" fmla="*/ 2147483647 w 85"/>
              <a:gd name="T3" fmla="*/ 2147483647 h 169"/>
              <a:gd name="T4" fmla="*/ 2147483647 w 85"/>
              <a:gd name="T5" fmla="*/ 2147483647 h 169"/>
              <a:gd name="T6" fmla="*/ 2147483647 w 85"/>
              <a:gd name="T7" fmla="*/ 2147483647 h 169"/>
              <a:gd name="T8" fmla="*/ 2147483647 w 85"/>
              <a:gd name="T9" fmla="*/ 2147483647 h 169"/>
              <a:gd name="T10" fmla="*/ 2147483647 w 85"/>
              <a:gd name="T11" fmla="*/ 2147483647 h 169"/>
              <a:gd name="T12" fmla="*/ 2147483647 w 85"/>
              <a:gd name="T13" fmla="*/ 2147483647 h 169"/>
              <a:gd name="T14" fmla="*/ 2147483647 w 85"/>
              <a:gd name="T15" fmla="*/ 2147483647 h 169"/>
              <a:gd name="T16" fmla="*/ 0 w 85"/>
              <a:gd name="T17" fmla="*/ 2147483647 h 169"/>
              <a:gd name="T18" fmla="*/ 2147483647 w 85"/>
              <a:gd name="T19" fmla="*/ 2147483647 h 169"/>
              <a:gd name="T20" fmla="*/ 2147483647 w 85"/>
              <a:gd name="T21" fmla="*/ 2147483647 h 169"/>
              <a:gd name="T22" fmla="*/ 2147483647 w 85"/>
              <a:gd name="T23" fmla="*/ 2147483647 h 169"/>
              <a:gd name="T24" fmla="*/ 2147483647 w 85"/>
              <a:gd name="T25" fmla="*/ 2147483647 h 169"/>
              <a:gd name="T26" fmla="*/ 2147483647 w 85"/>
              <a:gd name="T27" fmla="*/ 2147483647 h 169"/>
              <a:gd name="T28" fmla="*/ 2147483647 w 85"/>
              <a:gd name="T29" fmla="*/ 2147483647 h 169"/>
              <a:gd name="T30" fmla="*/ 2147483647 w 85"/>
              <a:gd name="T31" fmla="*/ 2147483647 h 169"/>
              <a:gd name="T32" fmla="*/ 2147483647 w 85"/>
              <a:gd name="T33" fmla="*/ 2147483647 h 169"/>
              <a:gd name="T34" fmla="*/ 2147483647 w 85"/>
              <a:gd name="T35" fmla="*/ 2147483647 h 169"/>
              <a:gd name="T36" fmla="*/ 2147483647 w 85"/>
              <a:gd name="T37" fmla="*/ 2147483647 h 169"/>
              <a:gd name="T38" fmla="*/ 2147483647 w 85"/>
              <a:gd name="T39" fmla="*/ 2147483647 h 169"/>
              <a:gd name="T40" fmla="*/ 2147483647 w 85"/>
              <a:gd name="T41" fmla="*/ 2147483647 h 169"/>
              <a:gd name="T42" fmla="*/ 2147483647 w 85"/>
              <a:gd name="T43" fmla="*/ 2147483647 h 169"/>
              <a:gd name="T44" fmla="*/ 2147483647 w 85"/>
              <a:gd name="T45" fmla="*/ 2147483647 h 169"/>
              <a:gd name="T46" fmla="*/ 2147483647 w 85"/>
              <a:gd name="T47" fmla="*/ 2147483647 h 169"/>
              <a:gd name="T48" fmla="*/ 2147483647 w 85"/>
              <a:gd name="T49" fmla="*/ 2147483647 h 169"/>
              <a:gd name="T50" fmla="*/ 2147483647 w 85"/>
              <a:gd name="T51" fmla="*/ 2147483647 h 169"/>
              <a:gd name="T52" fmla="*/ 2147483647 w 85"/>
              <a:gd name="T53" fmla="*/ 2147483647 h 169"/>
              <a:gd name="T54" fmla="*/ 2147483647 w 85"/>
              <a:gd name="T55" fmla="*/ 2147483647 h 169"/>
              <a:gd name="T56" fmla="*/ 2147483647 w 85"/>
              <a:gd name="T57" fmla="*/ 2147483647 h 169"/>
              <a:gd name="T58" fmla="*/ 2147483647 w 85"/>
              <a:gd name="T59" fmla="*/ 2147483647 h 169"/>
              <a:gd name="T60" fmla="*/ 2147483647 w 85"/>
              <a:gd name="T61" fmla="*/ 2147483647 h 169"/>
              <a:gd name="T62" fmla="*/ 2147483647 w 85"/>
              <a:gd name="T63" fmla="*/ 2147483647 h 169"/>
              <a:gd name="T64" fmla="*/ 2147483647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4" name="Freeform 105"/>
          <p:cNvSpPr>
            <a:spLocks/>
          </p:cNvSpPr>
          <p:nvPr/>
        </p:nvSpPr>
        <p:spPr bwMode="auto">
          <a:xfrm>
            <a:off x="2732805" y="4191615"/>
            <a:ext cx="76200" cy="141287"/>
          </a:xfrm>
          <a:custGeom>
            <a:avLst/>
            <a:gdLst>
              <a:gd name="T0" fmla="*/ 2147483647 w 48"/>
              <a:gd name="T1" fmla="*/ 2147483647 h 89"/>
              <a:gd name="T2" fmla="*/ 2147483647 w 48"/>
              <a:gd name="T3" fmla="*/ 2147483647 h 89"/>
              <a:gd name="T4" fmla="*/ 2147483647 w 48"/>
              <a:gd name="T5" fmla="*/ 2147483647 h 89"/>
              <a:gd name="T6" fmla="*/ 2147483647 w 48"/>
              <a:gd name="T7" fmla="*/ 2147483647 h 89"/>
              <a:gd name="T8" fmla="*/ 2147483647 w 48"/>
              <a:gd name="T9" fmla="*/ 2147483647 h 89"/>
              <a:gd name="T10" fmla="*/ 2147483647 w 48"/>
              <a:gd name="T11" fmla="*/ 2147483647 h 89"/>
              <a:gd name="T12" fmla="*/ 2147483647 w 48"/>
              <a:gd name="T13" fmla="*/ 2147483647 h 89"/>
              <a:gd name="T14" fmla="*/ 2147483647 w 48"/>
              <a:gd name="T15" fmla="*/ 2147483647 h 89"/>
              <a:gd name="T16" fmla="*/ 2147483647 w 48"/>
              <a:gd name="T17" fmla="*/ 2147483647 h 89"/>
              <a:gd name="T18" fmla="*/ 2147483647 w 48"/>
              <a:gd name="T19" fmla="*/ 0 h 89"/>
              <a:gd name="T20" fmla="*/ 2147483647 w 48"/>
              <a:gd name="T21" fmla="*/ 2147483647 h 89"/>
              <a:gd name="T22" fmla="*/ 2147483647 w 48"/>
              <a:gd name="T23" fmla="*/ 2147483647 h 89"/>
              <a:gd name="T24" fmla="*/ 2147483647 w 48"/>
              <a:gd name="T25" fmla="*/ 2147483647 h 89"/>
              <a:gd name="T26" fmla="*/ 2147483647 w 48"/>
              <a:gd name="T27" fmla="*/ 2147483647 h 89"/>
              <a:gd name="T28" fmla="*/ 2147483647 w 48"/>
              <a:gd name="T29" fmla="*/ 2147483647 h 89"/>
              <a:gd name="T30" fmla="*/ 2147483647 w 48"/>
              <a:gd name="T31" fmla="*/ 2147483647 h 89"/>
              <a:gd name="T32" fmla="*/ 2147483647 w 48"/>
              <a:gd name="T33" fmla="*/ 2147483647 h 89"/>
              <a:gd name="T34" fmla="*/ 0 w 48"/>
              <a:gd name="T35" fmla="*/ 2147483647 h 89"/>
              <a:gd name="T36" fmla="*/ 2147483647 w 48"/>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5" name="Freeform 106"/>
          <p:cNvSpPr>
            <a:spLocks/>
          </p:cNvSpPr>
          <p:nvPr/>
        </p:nvSpPr>
        <p:spPr bwMode="auto">
          <a:xfrm>
            <a:off x="2732805" y="4331315"/>
            <a:ext cx="76200" cy="141287"/>
          </a:xfrm>
          <a:custGeom>
            <a:avLst/>
            <a:gdLst>
              <a:gd name="T0" fmla="*/ 2147483647 w 48"/>
              <a:gd name="T1" fmla="*/ 2147483647 h 89"/>
              <a:gd name="T2" fmla="*/ 2147483647 w 48"/>
              <a:gd name="T3" fmla="*/ 2147483647 h 89"/>
              <a:gd name="T4" fmla="*/ 2147483647 w 48"/>
              <a:gd name="T5" fmla="*/ 2147483647 h 89"/>
              <a:gd name="T6" fmla="*/ 2147483647 w 48"/>
              <a:gd name="T7" fmla="*/ 2147483647 h 89"/>
              <a:gd name="T8" fmla="*/ 2147483647 w 48"/>
              <a:gd name="T9" fmla="*/ 2147483647 h 89"/>
              <a:gd name="T10" fmla="*/ 2147483647 w 48"/>
              <a:gd name="T11" fmla="*/ 2147483647 h 89"/>
              <a:gd name="T12" fmla="*/ 2147483647 w 48"/>
              <a:gd name="T13" fmla="*/ 2147483647 h 89"/>
              <a:gd name="T14" fmla="*/ 2147483647 w 48"/>
              <a:gd name="T15" fmla="*/ 2147483647 h 89"/>
              <a:gd name="T16" fmla="*/ 2147483647 w 48"/>
              <a:gd name="T17" fmla="*/ 0 h 89"/>
              <a:gd name="T18" fmla="*/ 0 w 48"/>
              <a:gd name="T19" fmla="*/ 0 h 89"/>
              <a:gd name="T20" fmla="*/ 2147483647 w 48"/>
              <a:gd name="T21" fmla="*/ 2147483647 h 89"/>
              <a:gd name="T22" fmla="*/ 2147483647 w 48"/>
              <a:gd name="T23" fmla="*/ 2147483647 h 89"/>
              <a:gd name="T24" fmla="*/ 2147483647 w 48"/>
              <a:gd name="T25" fmla="*/ 2147483647 h 89"/>
              <a:gd name="T26" fmla="*/ 2147483647 w 48"/>
              <a:gd name="T27" fmla="*/ 2147483647 h 89"/>
              <a:gd name="T28" fmla="*/ 2147483647 w 48"/>
              <a:gd name="T29" fmla="*/ 2147483647 h 89"/>
              <a:gd name="T30" fmla="*/ 2147483647 w 48"/>
              <a:gd name="T31" fmla="*/ 2147483647 h 89"/>
              <a:gd name="T32" fmla="*/ 2147483647 w 48"/>
              <a:gd name="T33" fmla="*/ 2147483647 h 89"/>
              <a:gd name="T34" fmla="*/ 2147483647 w 48"/>
              <a:gd name="T35" fmla="*/ 2147483647 h 89"/>
              <a:gd name="T36" fmla="*/ 2147483647 w 48"/>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6" name="Freeform 107"/>
          <p:cNvSpPr>
            <a:spLocks/>
          </p:cNvSpPr>
          <p:nvPr/>
        </p:nvSpPr>
        <p:spPr bwMode="auto">
          <a:xfrm>
            <a:off x="2807418" y="4331315"/>
            <a:ext cx="73025" cy="141287"/>
          </a:xfrm>
          <a:custGeom>
            <a:avLst/>
            <a:gdLst>
              <a:gd name="T0" fmla="*/ 2147483647 w 46"/>
              <a:gd name="T1" fmla="*/ 0 h 89"/>
              <a:gd name="T2" fmla="*/ 2147483647 w 46"/>
              <a:gd name="T3" fmla="*/ 2147483647 h 89"/>
              <a:gd name="T4" fmla="*/ 2147483647 w 46"/>
              <a:gd name="T5" fmla="*/ 2147483647 h 89"/>
              <a:gd name="T6" fmla="*/ 2147483647 w 46"/>
              <a:gd name="T7" fmla="*/ 2147483647 h 89"/>
              <a:gd name="T8" fmla="*/ 2147483647 w 46"/>
              <a:gd name="T9" fmla="*/ 2147483647 h 89"/>
              <a:gd name="T10" fmla="*/ 2147483647 w 46"/>
              <a:gd name="T11" fmla="*/ 2147483647 h 89"/>
              <a:gd name="T12" fmla="*/ 2147483647 w 46"/>
              <a:gd name="T13" fmla="*/ 2147483647 h 89"/>
              <a:gd name="T14" fmla="*/ 2147483647 w 46"/>
              <a:gd name="T15" fmla="*/ 2147483647 h 89"/>
              <a:gd name="T16" fmla="*/ 0 w 46"/>
              <a:gd name="T17" fmla="*/ 2147483647 h 89"/>
              <a:gd name="T18" fmla="*/ 0 w 46"/>
              <a:gd name="T19" fmla="*/ 2147483647 h 89"/>
              <a:gd name="T20" fmla="*/ 2147483647 w 46"/>
              <a:gd name="T21" fmla="*/ 2147483647 h 89"/>
              <a:gd name="T22" fmla="*/ 2147483647 w 46"/>
              <a:gd name="T23" fmla="*/ 2147483647 h 89"/>
              <a:gd name="T24" fmla="*/ 2147483647 w 46"/>
              <a:gd name="T25" fmla="*/ 2147483647 h 89"/>
              <a:gd name="T26" fmla="*/ 2147483647 w 46"/>
              <a:gd name="T27" fmla="*/ 2147483647 h 89"/>
              <a:gd name="T28" fmla="*/ 2147483647 w 46"/>
              <a:gd name="T29" fmla="*/ 2147483647 h 89"/>
              <a:gd name="T30" fmla="*/ 2147483647 w 46"/>
              <a:gd name="T31" fmla="*/ 2147483647 h 89"/>
              <a:gd name="T32" fmla="*/ 2147483647 w 46"/>
              <a:gd name="T33" fmla="*/ 2147483647 h 89"/>
              <a:gd name="T34" fmla="*/ 2147483647 w 46"/>
              <a:gd name="T35" fmla="*/ 0 h 89"/>
              <a:gd name="T36" fmla="*/ 214748364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7" name="Freeform 108"/>
          <p:cNvSpPr>
            <a:spLocks/>
          </p:cNvSpPr>
          <p:nvPr/>
        </p:nvSpPr>
        <p:spPr bwMode="auto">
          <a:xfrm>
            <a:off x="2807418" y="4191615"/>
            <a:ext cx="73025" cy="141287"/>
          </a:xfrm>
          <a:custGeom>
            <a:avLst/>
            <a:gdLst>
              <a:gd name="T0" fmla="*/ 0 w 46"/>
              <a:gd name="T1" fmla="*/ 2147483647 h 89"/>
              <a:gd name="T2" fmla="*/ 2147483647 w 46"/>
              <a:gd name="T3" fmla="*/ 2147483647 h 89"/>
              <a:gd name="T4" fmla="*/ 2147483647 w 46"/>
              <a:gd name="T5" fmla="*/ 2147483647 h 89"/>
              <a:gd name="T6" fmla="*/ 2147483647 w 46"/>
              <a:gd name="T7" fmla="*/ 2147483647 h 89"/>
              <a:gd name="T8" fmla="*/ 2147483647 w 46"/>
              <a:gd name="T9" fmla="*/ 2147483647 h 89"/>
              <a:gd name="T10" fmla="*/ 2147483647 w 46"/>
              <a:gd name="T11" fmla="*/ 2147483647 h 89"/>
              <a:gd name="T12" fmla="*/ 2147483647 w 46"/>
              <a:gd name="T13" fmla="*/ 2147483647 h 89"/>
              <a:gd name="T14" fmla="*/ 2147483647 w 46"/>
              <a:gd name="T15" fmla="*/ 2147483647 h 89"/>
              <a:gd name="T16" fmla="*/ 2147483647 w 46"/>
              <a:gd name="T17" fmla="*/ 2147483647 h 89"/>
              <a:gd name="T18" fmla="*/ 2147483647 w 46"/>
              <a:gd name="T19" fmla="*/ 2147483647 h 89"/>
              <a:gd name="T20" fmla="*/ 2147483647 w 46"/>
              <a:gd name="T21" fmla="*/ 2147483647 h 89"/>
              <a:gd name="T22" fmla="*/ 2147483647 w 46"/>
              <a:gd name="T23" fmla="*/ 2147483647 h 89"/>
              <a:gd name="T24" fmla="*/ 2147483647 w 46"/>
              <a:gd name="T25" fmla="*/ 2147483647 h 89"/>
              <a:gd name="T26" fmla="*/ 2147483647 w 46"/>
              <a:gd name="T27" fmla="*/ 2147483647 h 89"/>
              <a:gd name="T28" fmla="*/ 2147483647 w 46"/>
              <a:gd name="T29" fmla="*/ 2147483647 h 89"/>
              <a:gd name="T30" fmla="*/ 2147483647 w 46"/>
              <a:gd name="T31" fmla="*/ 2147483647 h 89"/>
              <a:gd name="T32" fmla="*/ 2147483647 w 46"/>
              <a:gd name="T33" fmla="*/ 2147483647 h 89"/>
              <a:gd name="T34" fmla="*/ 0 w 46"/>
              <a:gd name="T35" fmla="*/ 0 h 89"/>
              <a:gd name="T36" fmla="*/ 0 w 46"/>
              <a:gd name="T37" fmla="*/ 214748364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8" name="Freeform 109"/>
          <p:cNvSpPr>
            <a:spLocks/>
          </p:cNvSpPr>
          <p:nvPr/>
        </p:nvSpPr>
        <p:spPr bwMode="auto">
          <a:xfrm>
            <a:off x="1721568" y="3766165"/>
            <a:ext cx="1649412" cy="749300"/>
          </a:xfrm>
          <a:custGeom>
            <a:avLst/>
            <a:gdLst>
              <a:gd name="T0" fmla="*/ 2147483647 w 1039"/>
              <a:gd name="T1" fmla="*/ 2147483647 h 472"/>
              <a:gd name="T2" fmla="*/ 0 w 1039"/>
              <a:gd name="T3" fmla="*/ 2147483647 h 472"/>
              <a:gd name="T4" fmla="*/ 2147483647 w 1039"/>
              <a:gd name="T5" fmla="*/ 2147483647 h 472"/>
              <a:gd name="T6" fmla="*/ 2147483647 w 1039"/>
              <a:gd name="T7" fmla="*/ 2147483647 h 472"/>
              <a:gd name="T8" fmla="*/ 2147483647 w 1039"/>
              <a:gd name="T9" fmla="*/ 2147483647 h 472"/>
              <a:gd name="T10" fmla="*/ 2147483647 w 1039"/>
              <a:gd name="T11" fmla="*/ 2147483647 h 472"/>
              <a:gd name="T12" fmla="*/ 2147483647 w 1039"/>
              <a:gd name="T13" fmla="*/ 2147483647 h 472"/>
              <a:gd name="T14" fmla="*/ 2147483647 w 1039"/>
              <a:gd name="T15" fmla="*/ 2147483647 h 472"/>
              <a:gd name="T16" fmla="*/ 2147483647 w 1039"/>
              <a:gd name="T17" fmla="*/ 2147483647 h 472"/>
              <a:gd name="T18" fmla="*/ 2147483647 w 1039"/>
              <a:gd name="T19" fmla="*/ 2147483647 h 472"/>
              <a:gd name="T20" fmla="*/ 2147483647 w 1039"/>
              <a:gd name="T21" fmla="*/ 2147483647 h 472"/>
              <a:gd name="T22" fmla="*/ 2147483647 w 1039"/>
              <a:gd name="T23" fmla="*/ 2147483647 h 472"/>
              <a:gd name="T24" fmla="*/ 2147483647 w 1039"/>
              <a:gd name="T25" fmla="*/ 2147483647 h 472"/>
              <a:gd name="T26" fmla="*/ 2147483647 w 1039"/>
              <a:gd name="T27" fmla="*/ 2147483647 h 472"/>
              <a:gd name="T28" fmla="*/ 2147483647 w 1039"/>
              <a:gd name="T29" fmla="*/ 0 h 472"/>
              <a:gd name="T30" fmla="*/ 2147483647 w 1039"/>
              <a:gd name="T31" fmla="*/ 0 h 472"/>
              <a:gd name="T32" fmla="*/ 2147483647 w 1039"/>
              <a:gd name="T33" fmla="*/ 0 h 472"/>
              <a:gd name="T34" fmla="*/ 2147483647 w 1039"/>
              <a:gd name="T35" fmla="*/ 2147483647 h 472"/>
              <a:gd name="T36" fmla="*/ 2147483647 w 1039"/>
              <a:gd name="T37" fmla="*/ 2147483647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09" name="Freeform 110"/>
          <p:cNvSpPr>
            <a:spLocks/>
          </p:cNvSpPr>
          <p:nvPr/>
        </p:nvSpPr>
        <p:spPr bwMode="auto">
          <a:xfrm>
            <a:off x="1721568" y="3766165"/>
            <a:ext cx="1649412" cy="749300"/>
          </a:xfrm>
          <a:custGeom>
            <a:avLst/>
            <a:gdLst>
              <a:gd name="T0" fmla="*/ 2147483647 w 1039"/>
              <a:gd name="T1" fmla="*/ 2147483647 h 472"/>
              <a:gd name="T2" fmla="*/ 0 w 1039"/>
              <a:gd name="T3" fmla="*/ 2147483647 h 472"/>
              <a:gd name="T4" fmla="*/ 2147483647 w 1039"/>
              <a:gd name="T5" fmla="*/ 2147483647 h 472"/>
              <a:gd name="T6" fmla="*/ 2147483647 w 1039"/>
              <a:gd name="T7" fmla="*/ 2147483647 h 472"/>
              <a:gd name="T8" fmla="*/ 2147483647 w 1039"/>
              <a:gd name="T9" fmla="*/ 2147483647 h 472"/>
              <a:gd name="T10" fmla="*/ 2147483647 w 1039"/>
              <a:gd name="T11" fmla="*/ 2147483647 h 472"/>
              <a:gd name="T12" fmla="*/ 2147483647 w 1039"/>
              <a:gd name="T13" fmla="*/ 2147483647 h 472"/>
              <a:gd name="T14" fmla="*/ 2147483647 w 1039"/>
              <a:gd name="T15" fmla="*/ 2147483647 h 472"/>
              <a:gd name="T16" fmla="*/ 2147483647 w 1039"/>
              <a:gd name="T17" fmla="*/ 2147483647 h 472"/>
              <a:gd name="T18" fmla="*/ 2147483647 w 1039"/>
              <a:gd name="T19" fmla="*/ 2147483647 h 472"/>
              <a:gd name="T20" fmla="*/ 2147483647 w 1039"/>
              <a:gd name="T21" fmla="*/ 2147483647 h 472"/>
              <a:gd name="T22" fmla="*/ 2147483647 w 1039"/>
              <a:gd name="T23" fmla="*/ 2147483647 h 472"/>
              <a:gd name="T24" fmla="*/ 2147483647 w 1039"/>
              <a:gd name="T25" fmla="*/ 2147483647 h 472"/>
              <a:gd name="T26" fmla="*/ 2147483647 w 1039"/>
              <a:gd name="T27" fmla="*/ 2147483647 h 472"/>
              <a:gd name="T28" fmla="*/ 2147483647 w 1039"/>
              <a:gd name="T29" fmla="*/ 0 h 472"/>
              <a:gd name="T30" fmla="*/ 2147483647 w 1039"/>
              <a:gd name="T31" fmla="*/ 0 h 472"/>
              <a:gd name="T32" fmla="*/ 2147483647 w 1039"/>
              <a:gd name="T33" fmla="*/ 0 h 472"/>
              <a:gd name="T34" fmla="*/ 2147483647 w 1039"/>
              <a:gd name="T35" fmla="*/ 2147483647 h 472"/>
              <a:gd name="T36" fmla="*/ 2147483647 w 1039"/>
              <a:gd name="T37" fmla="*/ 2147483647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10" name="Freeform 111"/>
          <p:cNvSpPr>
            <a:spLocks/>
          </p:cNvSpPr>
          <p:nvPr/>
        </p:nvSpPr>
        <p:spPr bwMode="auto">
          <a:xfrm>
            <a:off x="1721568" y="4466252"/>
            <a:ext cx="593725" cy="134938"/>
          </a:xfrm>
          <a:custGeom>
            <a:avLst/>
            <a:gdLst>
              <a:gd name="T0" fmla="*/ 0 w 374"/>
              <a:gd name="T1" fmla="*/ 0 h 85"/>
              <a:gd name="T2" fmla="*/ 2147483647 w 374"/>
              <a:gd name="T3" fmla="*/ 2147483647 h 85"/>
              <a:gd name="T4" fmla="*/ 2147483647 w 374"/>
              <a:gd name="T5" fmla="*/ 2147483647 h 85"/>
              <a:gd name="T6" fmla="*/ 2147483647 w 374"/>
              <a:gd name="T7" fmla="*/ 2147483647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1" name="Freeform 112"/>
          <p:cNvSpPr>
            <a:spLocks/>
          </p:cNvSpPr>
          <p:nvPr/>
        </p:nvSpPr>
        <p:spPr bwMode="auto">
          <a:xfrm>
            <a:off x="2208930" y="3864590"/>
            <a:ext cx="1166813" cy="558800"/>
          </a:xfrm>
          <a:custGeom>
            <a:avLst/>
            <a:gdLst>
              <a:gd name="T0" fmla="*/ 0 w 735"/>
              <a:gd name="T1" fmla="*/ 2147483647 h 352"/>
              <a:gd name="T2" fmla="*/ 2147483647 w 735"/>
              <a:gd name="T3" fmla="*/ 2147483647 h 352"/>
              <a:gd name="T4" fmla="*/ 2147483647 w 735"/>
              <a:gd name="T5" fmla="*/ 2147483647 h 352"/>
              <a:gd name="T6" fmla="*/ 2147483647 w 735"/>
              <a:gd name="T7" fmla="*/ 2147483647 h 352"/>
              <a:gd name="T8" fmla="*/ 2147483647 w 735"/>
              <a:gd name="T9" fmla="*/ 2147483647 h 352"/>
              <a:gd name="T10" fmla="*/ 2147483647 w 735"/>
              <a:gd name="T11" fmla="*/ 2147483647 h 352"/>
              <a:gd name="T12" fmla="*/ 2147483647 w 735"/>
              <a:gd name="T13" fmla="*/ 2147483647 h 352"/>
              <a:gd name="T14" fmla="*/ 2147483647 w 735"/>
              <a:gd name="T15" fmla="*/ 2147483647 h 352"/>
              <a:gd name="T16" fmla="*/ 2147483647 w 735"/>
              <a:gd name="T17" fmla="*/ 2147483647 h 352"/>
              <a:gd name="T18" fmla="*/ 2147483647 w 735"/>
              <a:gd name="T19" fmla="*/ 2147483647 h 352"/>
              <a:gd name="T20" fmla="*/ 2147483647 w 735"/>
              <a:gd name="T21" fmla="*/ 0 h 352"/>
              <a:gd name="T22" fmla="*/ 0 w 735"/>
              <a:gd name="T23" fmla="*/ 214748364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2" name="Freeform 113"/>
          <p:cNvSpPr>
            <a:spLocks/>
          </p:cNvSpPr>
          <p:nvPr/>
        </p:nvSpPr>
        <p:spPr bwMode="auto">
          <a:xfrm>
            <a:off x="4156793" y="2715240"/>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13" name="Freeform 114"/>
          <p:cNvSpPr>
            <a:spLocks/>
          </p:cNvSpPr>
          <p:nvPr/>
        </p:nvSpPr>
        <p:spPr bwMode="auto">
          <a:xfrm>
            <a:off x="4310780" y="2773977"/>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4" name="Freeform 115"/>
          <p:cNvSpPr>
            <a:spLocks/>
          </p:cNvSpPr>
          <p:nvPr/>
        </p:nvSpPr>
        <p:spPr bwMode="auto">
          <a:xfrm>
            <a:off x="4302843" y="27660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5" name="Freeform 116"/>
          <p:cNvSpPr>
            <a:spLocks/>
          </p:cNvSpPr>
          <p:nvPr/>
        </p:nvSpPr>
        <p:spPr bwMode="auto">
          <a:xfrm>
            <a:off x="4302843" y="29311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6" name="Freeform 117"/>
          <p:cNvSpPr>
            <a:spLocks/>
          </p:cNvSpPr>
          <p:nvPr/>
        </p:nvSpPr>
        <p:spPr bwMode="auto">
          <a:xfrm>
            <a:off x="4388568" y="2931140"/>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7" name="Freeform 118"/>
          <p:cNvSpPr>
            <a:spLocks/>
          </p:cNvSpPr>
          <p:nvPr/>
        </p:nvSpPr>
        <p:spPr bwMode="auto">
          <a:xfrm>
            <a:off x="4388568" y="2766040"/>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18" name="Freeform 119"/>
          <p:cNvSpPr>
            <a:spLocks/>
          </p:cNvSpPr>
          <p:nvPr/>
        </p:nvSpPr>
        <p:spPr bwMode="auto">
          <a:xfrm>
            <a:off x="3089993" y="4239240"/>
            <a:ext cx="312737" cy="434975"/>
          </a:xfrm>
          <a:custGeom>
            <a:avLst/>
            <a:gdLst>
              <a:gd name="T0" fmla="*/ 2147483647 w 197"/>
              <a:gd name="T1" fmla="*/ 0 h 274"/>
              <a:gd name="T2" fmla="*/ 2147483647 w 197"/>
              <a:gd name="T3" fmla="*/ 2147483647 h 274"/>
              <a:gd name="T4" fmla="*/ 2147483647 w 197"/>
              <a:gd name="T5" fmla="*/ 2147483647 h 274"/>
              <a:gd name="T6" fmla="*/ 2147483647 w 197"/>
              <a:gd name="T7" fmla="*/ 2147483647 h 274"/>
              <a:gd name="T8" fmla="*/ 2147483647 w 197"/>
              <a:gd name="T9" fmla="*/ 2147483647 h 274"/>
              <a:gd name="T10" fmla="*/ 2147483647 w 197"/>
              <a:gd name="T11" fmla="*/ 2147483647 h 274"/>
              <a:gd name="T12" fmla="*/ 2147483647 w 197"/>
              <a:gd name="T13" fmla="*/ 2147483647 h 274"/>
              <a:gd name="T14" fmla="*/ 2147483647 w 197"/>
              <a:gd name="T15" fmla="*/ 2147483647 h 274"/>
              <a:gd name="T16" fmla="*/ 2147483647 w 197"/>
              <a:gd name="T17" fmla="*/ 2147483647 h 274"/>
              <a:gd name="T18" fmla="*/ 2147483647 w 197"/>
              <a:gd name="T19" fmla="*/ 2147483647 h 274"/>
              <a:gd name="T20" fmla="*/ 2147483647 w 197"/>
              <a:gd name="T21" fmla="*/ 2147483647 h 274"/>
              <a:gd name="T22" fmla="*/ 2147483647 w 197"/>
              <a:gd name="T23" fmla="*/ 2147483647 h 274"/>
              <a:gd name="T24" fmla="*/ 2147483647 w 197"/>
              <a:gd name="T25" fmla="*/ 2147483647 h 274"/>
              <a:gd name="T26" fmla="*/ 2147483647 w 197"/>
              <a:gd name="T27" fmla="*/ 2147483647 h 274"/>
              <a:gd name="T28" fmla="*/ 2147483647 w 197"/>
              <a:gd name="T29" fmla="*/ 2147483647 h 274"/>
              <a:gd name="T30" fmla="*/ 2147483647 w 197"/>
              <a:gd name="T31" fmla="*/ 2147483647 h 274"/>
              <a:gd name="T32" fmla="*/ 2147483647 w 197"/>
              <a:gd name="T33" fmla="*/ 2147483647 h 274"/>
              <a:gd name="T34" fmla="*/ 2147483647 w 197"/>
              <a:gd name="T35" fmla="*/ 2147483647 h 274"/>
              <a:gd name="T36" fmla="*/ 2147483647 w 197"/>
              <a:gd name="T37" fmla="*/ 2147483647 h 274"/>
              <a:gd name="T38" fmla="*/ 2147483647 w 197"/>
              <a:gd name="T39" fmla="*/ 2147483647 h 274"/>
              <a:gd name="T40" fmla="*/ 2147483647 w 197"/>
              <a:gd name="T41" fmla="*/ 2147483647 h 274"/>
              <a:gd name="T42" fmla="*/ 2147483647 w 197"/>
              <a:gd name="T43" fmla="*/ 2147483647 h 274"/>
              <a:gd name="T44" fmla="*/ 2147483647 w 197"/>
              <a:gd name="T45" fmla="*/ 2147483647 h 274"/>
              <a:gd name="T46" fmla="*/ 2147483647 w 197"/>
              <a:gd name="T47" fmla="*/ 2147483647 h 274"/>
              <a:gd name="T48" fmla="*/ 2147483647 w 197"/>
              <a:gd name="T49" fmla="*/ 2147483647 h 274"/>
              <a:gd name="T50" fmla="*/ 2147483647 w 197"/>
              <a:gd name="T51" fmla="*/ 2147483647 h 274"/>
              <a:gd name="T52" fmla="*/ 2147483647 w 197"/>
              <a:gd name="T53" fmla="*/ 2147483647 h 274"/>
              <a:gd name="T54" fmla="*/ 2147483647 w 197"/>
              <a:gd name="T55" fmla="*/ 2147483647 h 274"/>
              <a:gd name="T56" fmla="*/ 2147483647 w 197"/>
              <a:gd name="T57" fmla="*/ 2147483647 h 274"/>
              <a:gd name="T58" fmla="*/ 2147483647 w 197"/>
              <a:gd name="T59" fmla="*/ 2147483647 h 274"/>
              <a:gd name="T60" fmla="*/ 2147483647 w 197"/>
              <a:gd name="T61" fmla="*/ 2147483647 h 274"/>
              <a:gd name="T62" fmla="*/ 2147483647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19" name="Freeform 120"/>
          <p:cNvSpPr>
            <a:spLocks/>
          </p:cNvSpPr>
          <p:nvPr/>
        </p:nvSpPr>
        <p:spPr bwMode="auto">
          <a:xfrm>
            <a:off x="3243980" y="4297977"/>
            <a:ext cx="158750" cy="315913"/>
          </a:xfrm>
          <a:custGeom>
            <a:avLst/>
            <a:gdLst>
              <a:gd name="T0" fmla="*/ 2147483647 w 100"/>
              <a:gd name="T1" fmla="*/ 0 h 199"/>
              <a:gd name="T2" fmla="*/ 2147483647 w 100"/>
              <a:gd name="T3" fmla="*/ 0 h 199"/>
              <a:gd name="T4" fmla="*/ 2147483647 w 100"/>
              <a:gd name="T5" fmla="*/ 2147483647 h 199"/>
              <a:gd name="T6" fmla="*/ 2147483647 w 100"/>
              <a:gd name="T7" fmla="*/ 2147483647 h 199"/>
              <a:gd name="T8" fmla="*/ 2147483647 w 100"/>
              <a:gd name="T9" fmla="*/ 2147483647 h 199"/>
              <a:gd name="T10" fmla="*/ 2147483647 w 100"/>
              <a:gd name="T11" fmla="*/ 2147483647 h 199"/>
              <a:gd name="T12" fmla="*/ 2147483647 w 100"/>
              <a:gd name="T13" fmla="*/ 2147483647 h 199"/>
              <a:gd name="T14" fmla="*/ 2147483647 w 100"/>
              <a:gd name="T15" fmla="*/ 2147483647 h 199"/>
              <a:gd name="T16" fmla="*/ 2147483647 w 100"/>
              <a:gd name="T17" fmla="*/ 2147483647 h 199"/>
              <a:gd name="T18" fmla="*/ 0 w 100"/>
              <a:gd name="T19" fmla="*/ 2147483647 h 199"/>
              <a:gd name="T20" fmla="*/ 0 w 100"/>
              <a:gd name="T21" fmla="*/ 2147483647 h 199"/>
              <a:gd name="T22" fmla="*/ 0 w 100"/>
              <a:gd name="T23" fmla="*/ 2147483647 h 199"/>
              <a:gd name="T24" fmla="*/ 2147483647 w 100"/>
              <a:gd name="T25" fmla="*/ 2147483647 h 199"/>
              <a:gd name="T26" fmla="*/ 2147483647 w 100"/>
              <a:gd name="T27" fmla="*/ 2147483647 h 199"/>
              <a:gd name="T28" fmla="*/ 2147483647 w 100"/>
              <a:gd name="T29" fmla="*/ 2147483647 h 199"/>
              <a:gd name="T30" fmla="*/ 2147483647 w 100"/>
              <a:gd name="T31" fmla="*/ 2147483647 h 199"/>
              <a:gd name="T32" fmla="*/ 2147483647 w 100"/>
              <a:gd name="T33" fmla="*/ 2147483647 h 199"/>
              <a:gd name="T34" fmla="*/ 2147483647 w 100"/>
              <a:gd name="T35" fmla="*/ 2147483647 h 199"/>
              <a:gd name="T36" fmla="*/ 2147483647 w 100"/>
              <a:gd name="T37" fmla="*/ 2147483647 h 199"/>
              <a:gd name="T38" fmla="*/ 2147483647 w 100"/>
              <a:gd name="T39" fmla="*/ 2147483647 h 199"/>
              <a:gd name="T40" fmla="*/ 2147483647 w 100"/>
              <a:gd name="T41" fmla="*/ 2147483647 h 199"/>
              <a:gd name="T42" fmla="*/ 2147483647 w 100"/>
              <a:gd name="T43" fmla="*/ 2147483647 h 199"/>
              <a:gd name="T44" fmla="*/ 2147483647 w 100"/>
              <a:gd name="T45" fmla="*/ 2147483647 h 199"/>
              <a:gd name="T46" fmla="*/ 2147483647 w 100"/>
              <a:gd name="T47" fmla="*/ 2147483647 h 199"/>
              <a:gd name="T48" fmla="*/ 2147483647 w 100"/>
              <a:gd name="T49" fmla="*/ 2147483647 h 199"/>
              <a:gd name="T50" fmla="*/ 2147483647 w 100"/>
              <a:gd name="T51" fmla="*/ 2147483647 h 199"/>
              <a:gd name="T52" fmla="*/ 2147483647 w 100"/>
              <a:gd name="T53" fmla="*/ 2147483647 h 199"/>
              <a:gd name="T54" fmla="*/ 2147483647 w 100"/>
              <a:gd name="T55" fmla="*/ 2147483647 h 199"/>
              <a:gd name="T56" fmla="*/ 2147483647 w 100"/>
              <a:gd name="T57" fmla="*/ 2147483647 h 199"/>
              <a:gd name="T58" fmla="*/ 2147483647 w 100"/>
              <a:gd name="T59" fmla="*/ 2147483647 h 199"/>
              <a:gd name="T60" fmla="*/ 2147483647 w 100"/>
              <a:gd name="T61" fmla="*/ 2147483647 h 199"/>
              <a:gd name="T62" fmla="*/ 2147483647 w 100"/>
              <a:gd name="T63" fmla="*/ 2147483647 h 199"/>
              <a:gd name="T64" fmla="*/ 2147483647 w 100"/>
              <a:gd name="T65" fmla="*/ 2147483647 h 199"/>
              <a:gd name="T66" fmla="*/ 2147483647 w 100"/>
              <a:gd name="T67" fmla="*/ 2147483647 h 199"/>
              <a:gd name="T68" fmla="*/ 2147483647 w 100"/>
              <a:gd name="T69" fmla="*/ 2147483647 h 199"/>
              <a:gd name="T70" fmla="*/ 2147483647 w 100"/>
              <a:gd name="T71" fmla="*/ 2147483647 h 199"/>
              <a:gd name="T72" fmla="*/ 2147483647 w 100"/>
              <a:gd name="T73" fmla="*/ 2147483647 h 199"/>
              <a:gd name="T74" fmla="*/ 2147483647 w 100"/>
              <a:gd name="T75" fmla="*/ 2147483647 h 199"/>
              <a:gd name="T76" fmla="*/ 2147483647 w 100"/>
              <a:gd name="T77" fmla="*/ 2147483647 h 199"/>
              <a:gd name="T78" fmla="*/ 2147483647 w 100"/>
              <a:gd name="T79" fmla="*/ 0 h 199"/>
              <a:gd name="T80" fmla="*/ 2147483647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0" name="Freeform 121"/>
          <p:cNvSpPr>
            <a:spLocks/>
          </p:cNvSpPr>
          <p:nvPr/>
        </p:nvSpPr>
        <p:spPr bwMode="auto">
          <a:xfrm>
            <a:off x="3236043" y="42900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2147483647 h 105"/>
              <a:gd name="T22" fmla="*/ 2147483647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0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1" name="Freeform 122"/>
          <p:cNvSpPr>
            <a:spLocks/>
          </p:cNvSpPr>
          <p:nvPr/>
        </p:nvSpPr>
        <p:spPr bwMode="auto">
          <a:xfrm>
            <a:off x="3236043" y="4455140"/>
            <a:ext cx="87312" cy="166687"/>
          </a:xfrm>
          <a:custGeom>
            <a:avLst/>
            <a:gdLst>
              <a:gd name="T0" fmla="*/ 2147483647 w 55"/>
              <a:gd name="T1" fmla="*/ 2147483647 h 105"/>
              <a:gd name="T2" fmla="*/ 2147483647 w 55"/>
              <a:gd name="T3" fmla="*/ 2147483647 h 105"/>
              <a:gd name="T4" fmla="*/ 2147483647 w 55"/>
              <a:gd name="T5" fmla="*/ 2147483647 h 105"/>
              <a:gd name="T6" fmla="*/ 2147483647 w 55"/>
              <a:gd name="T7" fmla="*/ 2147483647 h 105"/>
              <a:gd name="T8" fmla="*/ 2147483647 w 55"/>
              <a:gd name="T9" fmla="*/ 2147483647 h 105"/>
              <a:gd name="T10" fmla="*/ 2147483647 w 55"/>
              <a:gd name="T11" fmla="*/ 2147483647 h 105"/>
              <a:gd name="T12" fmla="*/ 2147483647 w 55"/>
              <a:gd name="T13" fmla="*/ 2147483647 h 105"/>
              <a:gd name="T14" fmla="*/ 2147483647 w 55"/>
              <a:gd name="T15" fmla="*/ 2147483647 h 105"/>
              <a:gd name="T16" fmla="*/ 2147483647 w 55"/>
              <a:gd name="T17" fmla="*/ 2147483647 h 105"/>
              <a:gd name="T18" fmla="*/ 2147483647 w 55"/>
              <a:gd name="T19" fmla="*/ 2147483647 h 105"/>
              <a:gd name="T20" fmla="*/ 2147483647 w 55"/>
              <a:gd name="T21" fmla="*/ 0 h 105"/>
              <a:gd name="T22" fmla="*/ 0 w 55"/>
              <a:gd name="T23" fmla="*/ 0 h 105"/>
              <a:gd name="T24" fmla="*/ 2147483647 w 55"/>
              <a:gd name="T25" fmla="*/ 2147483647 h 105"/>
              <a:gd name="T26" fmla="*/ 2147483647 w 55"/>
              <a:gd name="T27" fmla="*/ 2147483647 h 105"/>
              <a:gd name="T28" fmla="*/ 2147483647 w 55"/>
              <a:gd name="T29" fmla="*/ 2147483647 h 105"/>
              <a:gd name="T30" fmla="*/ 2147483647 w 55"/>
              <a:gd name="T31" fmla="*/ 2147483647 h 105"/>
              <a:gd name="T32" fmla="*/ 2147483647 w 55"/>
              <a:gd name="T33" fmla="*/ 2147483647 h 105"/>
              <a:gd name="T34" fmla="*/ 2147483647 w 55"/>
              <a:gd name="T35" fmla="*/ 2147483647 h 105"/>
              <a:gd name="T36" fmla="*/ 2147483647 w 55"/>
              <a:gd name="T37" fmla="*/ 2147483647 h 105"/>
              <a:gd name="T38" fmla="*/ 2147483647 w 55"/>
              <a:gd name="T39" fmla="*/ 2147483647 h 105"/>
              <a:gd name="T40" fmla="*/ 2147483647 w 55"/>
              <a:gd name="T41" fmla="*/ 2147483647 h 105"/>
              <a:gd name="T42" fmla="*/ 2147483647 w 55"/>
              <a:gd name="T43" fmla="*/ 2147483647 h 105"/>
              <a:gd name="T44" fmla="*/ 2147483647 w 55"/>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2" name="Freeform 123"/>
          <p:cNvSpPr>
            <a:spLocks/>
          </p:cNvSpPr>
          <p:nvPr/>
        </p:nvSpPr>
        <p:spPr bwMode="auto">
          <a:xfrm>
            <a:off x="3321768" y="4455140"/>
            <a:ext cx="88900" cy="166687"/>
          </a:xfrm>
          <a:custGeom>
            <a:avLst/>
            <a:gdLst>
              <a:gd name="T0" fmla="*/ 2147483647 w 56"/>
              <a:gd name="T1" fmla="*/ 0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0 w 56"/>
              <a:gd name="T21" fmla="*/ 2147483647 h 105"/>
              <a:gd name="T22" fmla="*/ 0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2147483647 w 56"/>
              <a:gd name="T43" fmla="*/ 0 h 105"/>
              <a:gd name="T44" fmla="*/ 21474836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3" name="Freeform 124"/>
          <p:cNvSpPr>
            <a:spLocks/>
          </p:cNvSpPr>
          <p:nvPr/>
        </p:nvSpPr>
        <p:spPr bwMode="auto">
          <a:xfrm>
            <a:off x="3321768" y="4290040"/>
            <a:ext cx="88900" cy="166687"/>
          </a:xfrm>
          <a:custGeom>
            <a:avLst/>
            <a:gdLst>
              <a:gd name="T0" fmla="*/ 0 w 56"/>
              <a:gd name="T1" fmla="*/ 2147483647 h 105"/>
              <a:gd name="T2" fmla="*/ 2147483647 w 56"/>
              <a:gd name="T3" fmla="*/ 2147483647 h 105"/>
              <a:gd name="T4" fmla="*/ 2147483647 w 56"/>
              <a:gd name="T5" fmla="*/ 2147483647 h 105"/>
              <a:gd name="T6" fmla="*/ 2147483647 w 56"/>
              <a:gd name="T7" fmla="*/ 2147483647 h 105"/>
              <a:gd name="T8" fmla="*/ 2147483647 w 56"/>
              <a:gd name="T9" fmla="*/ 2147483647 h 105"/>
              <a:gd name="T10" fmla="*/ 2147483647 w 56"/>
              <a:gd name="T11" fmla="*/ 2147483647 h 105"/>
              <a:gd name="T12" fmla="*/ 2147483647 w 56"/>
              <a:gd name="T13" fmla="*/ 2147483647 h 105"/>
              <a:gd name="T14" fmla="*/ 2147483647 w 56"/>
              <a:gd name="T15" fmla="*/ 2147483647 h 105"/>
              <a:gd name="T16" fmla="*/ 2147483647 w 56"/>
              <a:gd name="T17" fmla="*/ 2147483647 h 105"/>
              <a:gd name="T18" fmla="*/ 2147483647 w 56"/>
              <a:gd name="T19" fmla="*/ 2147483647 h 105"/>
              <a:gd name="T20" fmla="*/ 2147483647 w 56"/>
              <a:gd name="T21" fmla="*/ 2147483647 h 105"/>
              <a:gd name="T22" fmla="*/ 2147483647 w 56"/>
              <a:gd name="T23" fmla="*/ 2147483647 h 105"/>
              <a:gd name="T24" fmla="*/ 2147483647 w 56"/>
              <a:gd name="T25" fmla="*/ 2147483647 h 105"/>
              <a:gd name="T26" fmla="*/ 2147483647 w 56"/>
              <a:gd name="T27" fmla="*/ 2147483647 h 105"/>
              <a:gd name="T28" fmla="*/ 2147483647 w 56"/>
              <a:gd name="T29" fmla="*/ 2147483647 h 105"/>
              <a:gd name="T30" fmla="*/ 2147483647 w 56"/>
              <a:gd name="T31" fmla="*/ 2147483647 h 105"/>
              <a:gd name="T32" fmla="*/ 2147483647 w 56"/>
              <a:gd name="T33" fmla="*/ 2147483647 h 105"/>
              <a:gd name="T34" fmla="*/ 2147483647 w 56"/>
              <a:gd name="T35" fmla="*/ 2147483647 h 105"/>
              <a:gd name="T36" fmla="*/ 2147483647 w 56"/>
              <a:gd name="T37" fmla="*/ 2147483647 h 105"/>
              <a:gd name="T38" fmla="*/ 2147483647 w 56"/>
              <a:gd name="T39" fmla="*/ 2147483647 h 105"/>
              <a:gd name="T40" fmla="*/ 2147483647 w 56"/>
              <a:gd name="T41" fmla="*/ 2147483647 h 105"/>
              <a:gd name="T42" fmla="*/ 0 w 56"/>
              <a:gd name="T43" fmla="*/ 0 h 105"/>
              <a:gd name="T44" fmla="*/ 0 w 56"/>
              <a:gd name="T45" fmla="*/ 2147483647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4" name="Freeform 125"/>
          <p:cNvSpPr>
            <a:spLocks/>
          </p:cNvSpPr>
          <p:nvPr/>
        </p:nvSpPr>
        <p:spPr bwMode="auto">
          <a:xfrm>
            <a:off x="5474418" y="3343890"/>
            <a:ext cx="236537" cy="328612"/>
          </a:xfrm>
          <a:custGeom>
            <a:avLst/>
            <a:gdLst>
              <a:gd name="T0" fmla="*/ 2147483647 w 149"/>
              <a:gd name="T1" fmla="*/ 0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2147483647 h 207"/>
              <a:gd name="T14" fmla="*/ 2147483647 w 149"/>
              <a:gd name="T15" fmla="*/ 2147483647 h 207"/>
              <a:gd name="T16" fmla="*/ 2147483647 w 149"/>
              <a:gd name="T17" fmla="*/ 2147483647 h 207"/>
              <a:gd name="T18" fmla="*/ 2147483647 w 149"/>
              <a:gd name="T19" fmla="*/ 2147483647 h 207"/>
              <a:gd name="T20" fmla="*/ 2147483647 w 149"/>
              <a:gd name="T21" fmla="*/ 2147483647 h 207"/>
              <a:gd name="T22" fmla="*/ 2147483647 w 149"/>
              <a:gd name="T23" fmla="*/ 2147483647 h 207"/>
              <a:gd name="T24" fmla="*/ 0 w 149"/>
              <a:gd name="T25" fmla="*/ 2147483647 h 207"/>
              <a:gd name="T26" fmla="*/ 2147483647 w 149"/>
              <a:gd name="T27" fmla="*/ 2147483647 h 207"/>
              <a:gd name="T28" fmla="*/ 2147483647 w 149"/>
              <a:gd name="T29" fmla="*/ 2147483647 h 207"/>
              <a:gd name="T30" fmla="*/ 2147483647 w 149"/>
              <a:gd name="T31" fmla="*/ 2147483647 h 207"/>
              <a:gd name="T32" fmla="*/ 2147483647 w 149"/>
              <a:gd name="T33" fmla="*/ 2147483647 h 207"/>
              <a:gd name="T34" fmla="*/ 2147483647 w 149"/>
              <a:gd name="T35" fmla="*/ 2147483647 h 207"/>
              <a:gd name="T36" fmla="*/ 2147483647 w 149"/>
              <a:gd name="T37" fmla="*/ 2147483647 h 207"/>
              <a:gd name="T38" fmla="*/ 2147483647 w 149"/>
              <a:gd name="T39" fmla="*/ 2147483647 h 207"/>
              <a:gd name="T40" fmla="*/ 2147483647 w 149"/>
              <a:gd name="T41" fmla="*/ 2147483647 h 207"/>
              <a:gd name="T42" fmla="*/ 2147483647 w 149"/>
              <a:gd name="T43" fmla="*/ 2147483647 h 207"/>
              <a:gd name="T44" fmla="*/ 2147483647 w 149"/>
              <a:gd name="T45" fmla="*/ 2147483647 h 207"/>
              <a:gd name="T46" fmla="*/ 2147483647 w 149"/>
              <a:gd name="T47" fmla="*/ 2147483647 h 207"/>
              <a:gd name="T48" fmla="*/ 2147483647 w 149"/>
              <a:gd name="T49" fmla="*/ 2147483647 h 207"/>
              <a:gd name="T50" fmla="*/ 2147483647 w 149"/>
              <a:gd name="T51" fmla="*/ 2147483647 h 207"/>
              <a:gd name="T52" fmla="*/ 2147483647 w 149"/>
              <a:gd name="T53" fmla="*/ 2147483647 h 207"/>
              <a:gd name="T54" fmla="*/ 2147483647 w 149"/>
              <a:gd name="T55" fmla="*/ 2147483647 h 207"/>
              <a:gd name="T56" fmla="*/ 2147483647 w 149"/>
              <a:gd name="T57" fmla="*/ 2147483647 h 207"/>
              <a:gd name="T58" fmla="*/ 2147483647 w 149"/>
              <a:gd name="T59" fmla="*/ 2147483647 h 207"/>
              <a:gd name="T60" fmla="*/ 2147483647 w 149"/>
              <a:gd name="T61" fmla="*/ 2147483647 h 207"/>
              <a:gd name="T62" fmla="*/ 2147483647 w 149"/>
              <a:gd name="T63" fmla="*/ 2147483647 h 207"/>
              <a:gd name="T64" fmla="*/ 2147483647 w 149"/>
              <a:gd name="T65" fmla="*/ 2147483647 h 207"/>
              <a:gd name="T66" fmla="*/ 2147483647 w 149"/>
              <a:gd name="T67" fmla="*/ 2147483647 h 207"/>
              <a:gd name="T68" fmla="*/ 2147483647 w 149"/>
              <a:gd name="T69" fmla="*/ 2147483647 h 207"/>
              <a:gd name="T70" fmla="*/ 2147483647 w 149"/>
              <a:gd name="T71" fmla="*/ 2147483647 h 207"/>
              <a:gd name="T72" fmla="*/ 2147483647 w 149"/>
              <a:gd name="T73" fmla="*/ 2147483647 h 207"/>
              <a:gd name="T74" fmla="*/ 2147483647 w 149"/>
              <a:gd name="T75" fmla="*/ 2147483647 h 207"/>
              <a:gd name="T76" fmla="*/ 2147483647 w 149"/>
              <a:gd name="T77" fmla="*/ 2147483647 h 207"/>
              <a:gd name="T78" fmla="*/ 2147483647 w 149"/>
              <a:gd name="T79" fmla="*/ 2147483647 h 207"/>
              <a:gd name="T80" fmla="*/ 2147483647 w 149"/>
              <a:gd name="T81" fmla="*/ 2147483647 h 207"/>
              <a:gd name="T82" fmla="*/ 2147483647 w 149"/>
              <a:gd name="T83" fmla="*/ 2147483647 h 207"/>
              <a:gd name="T84" fmla="*/ 2147483647 w 149"/>
              <a:gd name="T85" fmla="*/ 2147483647 h 207"/>
              <a:gd name="T86" fmla="*/ 2147483647 w 149"/>
              <a:gd name="T87" fmla="*/ 2147483647 h 207"/>
              <a:gd name="T88" fmla="*/ 2147483647 w 149"/>
              <a:gd name="T89" fmla="*/ 2147483647 h 207"/>
              <a:gd name="T90" fmla="*/ 2147483647 w 149"/>
              <a:gd name="T91" fmla="*/ 2147483647 h 207"/>
              <a:gd name="T92" fmla="*/ 2147483647 w 149"/>
              <a:gd name="T93" fmla="*/ 2147483647 h 207"/>
              <a:gd name="T94" fmla="*/ 2147483647 w 149"/>
              <a:gd name="T95" fmla="*/ 2147483647 h 207"/>
              <a:gd name="T96" fmla="*/ 2147483647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125" name="Freeform 126"/>
          <p:cNvSpPr>
            <a:spLocks/>
          </p:cNvSpPr>
          <p:nvPr/>
        </p:nvSpPr>
        <p:spPr bwMode="auto">
          <a:xfrm>
            <a:off x="5591893" y="3389927"/>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s-MX"/>
          </a:p>
        </p:txBody>
      </p:sp>
      <p:sp>
        <p:nvSpPr>
          <p:cNvPr id="126" name="Freeform 127"/>
          <p:cNvSpPr>
            <a:spLocks/>
          </p:cNvSpPr>
          <p:nvPr/>
        </p:nvSpPr>
        <p:spPr bwMode="auto">
          <a:xfrm>
            <a:off x="5591893" y="3389927"/>
            <a:ext cx="119062" cy="238125"/>
          </a:xfrm>
          <a:custGeom>
            <a:avLst/>
            <a:gdLst>
              <a:gd name="T0" fmla="*/ 2147483647 w 75"/>
              <a:gd name="T1" fmla="*/ 0 h 150"/>
              <a:gd name="T2" fmla="*/ 2147483647 w 75"/>
              <a:gd name="T3" fmla="*/ 2147483647 h 150"/>
              <a:gd name="T4" fmla="*/ 2147483647 w 75"/>
              <a:gd name="T5" fmla="*/ 2147483647 h 150"/>
              <a:gd name="T6" fmla="*/ 2147483647 w 75"/>
              <a:gd name="T7" fmla="*/ 2147483647 h 150"/>
              <a:gd name="T8" fmla="*/ 2147483647 w 75"/>
              <a:gd name="T9" fmla="*/ 2147483647 h 150"/>
              <a:gd name="T10" fmla="*/ 2147483647 w 75"/>
              <a:gd name="T11" fmla="*/ 2147483647 h 150"/>
              <a:gd name="T12" fmla="*/ 2147483647 w 75"/>
              <a:gd name="T13" fmla="*/ 2147483647 h 150"/>
              <a:gd name="T14" fmla="*/ 0 w 75"/>
              <a:gd name="T15" fmla="*/ 2147483647 h 150"/>
              <a:gd name="T16" fmla="*/ 0 w 75"/>
              <a:gd name="T17" fmla="*/ 2147483647 h 150"/>
              <a:gd name="T18" fmla="*/ 0 w 75"/>
              <a:gd name="T19" fmla="*/ 2147483647 h 150"/>
              <a:gd name="T20" fmla="*/ 2147483647 w 75"/>
              <a:gd name="T21" fmla="*/ 2147483647 h 150"/>
              <a:gd name="T22" fmla="*/ 2147483647 w 75"/>
              <a:gd name="T23" fmla="*/ 2147483647 h 150"/>
              <a:gd name="T24" fmla="*/ 2147483647 w 75"/>
              <a:gd name="T25" fmla="*/ 2147483647 h 150"/>
              <a:gd name="T26" fmla="*/ 2147483647 w 75"/>
              <a:gd name="T27" fmla="*/ 2147483647 h 150"/>
              <a:gd name="T28" fmla="*/ 2147483647 w 75"/>
              <a:gd name="T29" fmla="*/ 2147483647 h 150"/>
              <a:gd name="T30" fmla="*/ 2147483647 w 75"/>
              <a:gd name="T31" fmla="*/ 2147483647 h 150"/>
              <a:gd name="T32" fmla="*/ 2147483647 w 75"/>
              <a:gd name="T33" fmla="*/ 2147483647 h 150"/>
              <a:gd name="T34" fmla="*/ 2147483647 w 75"/>
              <a:gd name="T35" fmla="*/ 2147483647 h 150"/>
              <a:gd name="T36" fmla="*/ 2147483647 w 75"/>
              <a:gd name="T37" fmla="*/ 2147483647 h 150"/>
              <a:gd name="T38" fmla="*/ 2147483647 w 75"/>
              <a:gd name="T39" fmla="*/ 2147483647 h 150"/>
              <a:gd name="T40" fmla="*/ 2147483647 w 75"/>
              <a:gd name="T41" fmla="*/ 2147483647 h 150"/>
              <a:gd name="T42" fmla="*/ 2147483647 w 75"/>
              <a:gd name="T43" fmla="*/ 2147483647 h 150"/>
              <a:gd name="T44" fmla="*/ 2147483647 w 75"/>
              <a:gd name="T45" fmla="*/ 2147483647 h 150"/>
              <a:gd name="T46" fmla="*/ 2147483647 w 75"/>
              <a:gd name="T47" fmla="*/ 2147483647 h 150"/>
              <a:gd name="T48" fmla="*/ 2147483647 w 75"/>
              <a:gd name="T49" fmla="*/ 2147483647 h 150"/>
              <a:gd name="T50" fmla="*/ 2147483647 w 75"/>
              <a:gd name="T51" fmla="*/ 2147483647 h 150"/>
              <a:gd name="T52" fmla="*/ 2147483647 w 75"/>
              <a:gd name="T53" fmla="*/ 2147483647 h 150"/>
              <a:gd name="T54" fmla="*/ 2147483647 w 75"/>
              <a:gd name="T55" fmla="*/ 2147483647 h 150"/>
              <a:gd name="T56" fmla="*/ 2147483647 w 75"/>
              <a:gd name="T57" fmla="*/ 2147483647 h 150"/>
              <a:gd name="T58" fmla="*/ 2147483647 w 75"/>
              <a:gd name="T59" fmla="*/ 2147483647 h 150"/>
              <a:gd name="T60" fmla="*/ 2147483647 w 75"/>
              <a:gd name="T61" fmla="*/ 2147483647 h 150"/>
              <a:gd name="T62" fmla="*/ 2147483647 w 75"/>
              <a:gd name="T63" fmla="*/ 2147483647 h 150"/>
              <a:gd name="T64" fmla="*/ 214748364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a:solidFill>
              <a:srgbClr val="000000"/>
            </a:solidFill>
            <a:round/>
            <a:headEnd type="none" w="sm" len="sm"/>
            <a:tailEnd type="none" w="sm" len="sm"/>
          </a:ln>
        </p:spPr>
        <p:txBody>
          <a:bodyPr/>
          <a:lstStyle/>
          <a:p>
            <a:endParaRPr lang="es-MX"/>
          </a:p>
        </p:txBody>
      </p:sp>
      <p:sp>
        <p:nvSpPr>
          <p:cNvPr id="127" name="Rectangle 128"/>
          <p:cNvSpPr>
            <a:spLocks noChangeArrowheads="1"/>
          </p:cNvSpPr>
          <p:nvPr/>
        </p:nvSpPr>
        <p:spPr bwMode="auto">
          <a:xfrm>
            <a:off x="6015755" y="3640752"/>
            <a:ext cx="3003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GB" sz="2400" b="1"/>
              <a:t>Ausencia de </a:t>
            </a:r>
          </a:p>
          <a:p>
            <a:pPr algn="ctr" eaLnBrk="0" hangingPunct="0"/>
            <a:r>
              <a:rPr lang="en-GB" sz="2400" b="1"/>
              <a:t>Familiar del paciente</a:t>
            </a:r>
          </a:p>
        </p:txBody>
      </p:sp>
      <p:sp>
        <p:nvSpPr>
          <p:cNvPr id="128" name="Line 129"/>
          <p:cNvSpPr>
            <a:spLocks noChangeShapeType="1"/>
          </p:cNvSpPr>
          <p:nvPr/>
        </p:nvSpPr>
        <p:spPr bwMode="auto">
          <a:xfrm flipH="1" flipV="1">
            <a:off x="6523755" y="2783502"/>
            <a:ext cx="685800" cy="914400"/>
          </a:xfrm>
          <a:prstGeom prst="line">
            <a:avLst/>
          </a:prstGeom>
          <a:noFill/>
          <a:ln w="38100">
            <a:solidFill>
              <a:srgbClr val="FF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s-MX"/>
          </a:p>
        </p:txBody>
      </p:sp>
      <p:sp>
        <p:nvSpPr>
          <p:cNvPr id="129" name="Rectangle 130"/>
          <p:cNvSpPr>
            <a:spLocks noChangeArrowheads="1"/>
          </p:cNvSpPr>
          <p:nvPr/>
        </p:nvSpPr>
        <p:spPr bwMode="auto">
          <a:xfrm>
            <a:off x="4391743" y="957877"/>
            <a:ext cx="273902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GB" sz="2400" b="1" dirty="0" err="1"/>
              <a:t>Falta</a:t>
            </a:r>
            <a:r>
              <a:rPr lang="en-GB" sz="2400" b="1" dirty="0"/>
              <a:t> de </a:t>
            </a:r>
            <a:r>
              <a:rPr lang="en-GB" sz="2400" b="1" dirty="0" err="1" smtClean="0"/>
              <a:t>barandales</a:t>
            </a:r>
            <a:r>
              <a:rPr lang="en-GB" sz="2400" b="1" dirty="0" smtClean="0"/>
              <a:t> </a:t>
            </a:r>
            <a:endParaRPr lang="en-GB" sz="2400" b="1" dirty="0">
              <a:solidFill>
                <a:schemeClr val="hlink"/>
              </a:solidFill>
            </a:endParaRPr>
          </a:p>
        </p:txBody>
      </p:sp>
      <p:sp>
        <p:nvSpPr>
          <p:cNvPr id="130" name="Line 131"/>
          <p:cNvSpPr>
            <a:spLocks noChangeShapeType="1"/>
          </p:cNvSpPr>
          <p:nvPr/>
        </p:nvSpPr>
        <p:spPr bwMode="auto">
          <a:xfrm>
            <a:off x="5533155" y="1488102"/>
            <a:ext cx="0" cy="1447800"/>
          </a:xfrm>
          <a:prstGeom prst="line">
            <a:avLst/>
          </a:prstGeom>
          <a:noFill/>
          <a:ln w="38100">
            <a:solidFill>
              <a:srgbClr val="FF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s-MX"/>
          </a:p>
        </p:txBody>
      </p:sp>
      <p:sp>
        <p:nvSpPr>
          <p:cNvPr id="131" name="Rectangle 132"/>
          <p:cNvSpPr>
            <a:spLocks noChangeArrowheads="1"/>
          </p:cNvSpPr>
          <p:nvPr/>
        </p:nvSpPr>
        <p:spPr bwMode="auto">
          <a:xfrm>
            <a:off x="4285380" y="4583727"/>
            <a:ext cx="302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GB" sz="2400" b="1"/>
              <a:t>Vigilancia inadecuada</a:t>
            </a:r>
          </a:p>
        </p:txBody>
      </p:sp>
      <p:sp>
        <p:nvSpPr>
          <p:cNvPr id="132" name="Line 133"/>
          <p:cNvSpPr>
            <a:spLocks noChangeShapeType="1"/>
          </p:cNvSpPr>
          <p:nvPr/>
        </p:nvSpPr>
        <p:spPr bwMode="auto">
          <a:xfrm flipH="1" flipV="1">
            <a:off x="4466355" y="3545502"/>
            <a:ext cx="457200" cy="990600"/>
          </a:xfrm>
          <a:prstGeom prst="line">
            <a:avLst/>
          </a:prstGeom>
          <a:noFill/>
          <a:ln w="38100">
            <a:solidFill>
              <a:srgbClr val="FF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s-MX"/>
          </a:p>
        </p:txBody>
      </p:sp>
      <p:sp>
        <p:nvSpPr>
          <p:cNvPr id="133" name="Rectangle 134"/>
          <p:cNvSpPr>
            <a:spLocks noChangeArrowheads="1"/>
          </p:cNvSpPr>
          <p:nvPr/>
        </p:nvSpPr>
        <p:spPr bwMode="auto">
          <a:xfrm>
            <a:off x="49930" y="1653202"/>
            <a:ext cx="45196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GB" sz="2400" b="1" dirty="0"/>
              <a:t>Estado </a:t>
            </a:r>
            <a:r>
              <a:rPr lang="en-GB" sz="2400" b="1" dirty="0" err="1" smtClean="0"/>
              <a:t>confusional</a:t>
            </a:r>
            <a:endParaRPr lang="en-GB" sz="2400" b="1" dirty="0"/>
          </a:p>
        </p:txBody>
      </p:sp>
      <p:sp>
        <p:nvSpPr>
          <p:cNvPr id="134" name="Line 135"/>
          <p:cNvSpPr>
            <a:spLocks noChangeShapeType="1"/>
          </p:cNvSpPr>
          <p:nvPr/>
        </p:nvSpPr>
        <p:spPr bwMode="auto">
          <a:xfrm>
            <a:off x="2048593" y="2065952"/>
            <a:ext cx="1198562" cy="1708150"/>
          </a:xfrm>
          <a:prstGeom prst="line">
            <a:avLst/>
          </a:prstGeom>
          <a:noFill/>
          <a:ln w="38100">
            <a:solidFill>
              <a:srgbClr val="FF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s-MX"/>
          </a:p>
        </p:txBody>
      </p:sp>
      <p:sp>
        <p:nvSpPr>
          <p:cNvPr id="135" name="Text Box 136"/>
          <p:cNvSpPr txBox="1">
            <a:spLocks noChangeArrowheads="1"/>
          </p:cNvSpPr>
          <p:nvPr/>
        </p:nvSpPr>
        <p:spPr bwMode="auto">
          <a:xfrm>
            <a:off x="1065930" y="5612427"/>
            <a:ext cx="240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t>Falta de sujeción</a:t>
            </a:r>
          </a:p>
        </p:txBody>
      </p:sp>
      <p:sp>
        <p:nvSpPr>
          <p:cNvPr id="136" name="Line 137"/>
          <p:cNvSpPr>
            <a:spLocks noChangeShapeType="1"/>
          </p:cNvSpPr>
          <p:nvPr/>
        </p:nvSpPr>
        <p:spPr bwMode="auto">
          <a:xfrm flipV="1">
            <a:off x="2256555" y="4383702"/>
            <a:ext cx="1066800" cy="1219200"/>
          </a:xfrm>
          <a:prstGeom prst="line">
            <a:avLst/>
          </a:prstGeom>
          <a:noFill/>
          <a:ln w="38100">
            <a:solidFill>
              <a:srgbClr val="FF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s-MX"/>
          </a:p>
        </p:txBody>
      </p:sp>
      <p:sp>
        <p:nvSpPr>
          <p:cNvPr id="137" name="Text Box 138"/>
          <p:cNvSpPr txBox="1">
            <a:spLocks noChangeArrowheads="1"/>
          </p:cNvSpPr>
          <p:nvPr/>
        </p:nvSpPr>
        <p:spPr bwMode="auto">
          <a:xfrm>
            <a:off x="6980955" y="5747365"/>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a:solidFill>
                  <a:schemeClr val="bg1"/>
                </a:solidFill>
                <a:latin typeface="Times New Roman" pitchFamily="18" charset="0"/>
              </a:rPr>
              <a:t>Reason</a:t>
            </a:r>
          </a:p>
        </p:txBody>
      </p:sp>
      <p:sp>
        <p:nvSpPr>
          <p:cNvPr id="138" name="Text Box 139"/>
          <p:cNvSpPr txBox="1">
            <a:spLocks noChangeArrowheads="1"/>
          </p:cNvSpPr>
          <p:nvPr/>
        </p:nvSpPr>
        <p:spPr bwMode="auto">
          <a:xfrm>
            <a:off x="5112468" y="6264276"/>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i="1" dirty="0"/>
              <a:t>J. Reason</a:t>
            </a:r>
          </a:p>
        </p:txBody>
      </p:sp>
      <p:sp>
        <p:nvSpPr>
          <p:cNvPr id="139" name="138 CuadroTexto"/>
          <p:cNvSpPr txBox="1"/>
          <p:nvPr/>
        </p:nvSpPr>
        <p:spPr>
          <a:xfrm>
            <a:off x="3510476" y="116632"/>
            <a:ext cx="2218877" cy="461665"/>
          </a:xfrm>
          <a:prstGeom prst="rect">
            <a:avLst/>
          </a:prstGeom>
          <a:noFill/>
        </p:spPr>
        <p:txBody>
          <a:bodyPr wrap="none" rtlCol="0">
            <a:spAutoFit/>
          </a:bodyPr>
          <a:lstStyle/>
          <a:p>
            <a:r>
              <a:rPr lang="es-MX" sz="2400" b="1" dirty="0" smtClean="0"/>
              <a:t>Riesgo </a:t>
            </a:r>
            <a:r>
              <a:rPr lang="es-MX" sz="2400" b="1" dirty="0" smtClean="0"/>
              <a:t>de caída </a:t>
            </a:r>
            <a:endParaRPr lang="es-MX" sz="2400" b="1" dirty="0"/>
          </a:p>
        </p:txBody>
      </p:sp>
    </p:spTree>
    <p:extLst>
      <p:ext uri="{BB962C8B-B14F-4D97-AF65-F5344CB8AC3E}">
        <p14:creationId xmlns:p14="http://schemas.microsoft.com/office/powerpoint/2010/main" val="150199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1409180" y="4233863"/>
            <a:ext cx="69834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rgbClr val="FF6600"/>
              </a:buClr>
              <a:buFont typeface="Wingdings" pitchFamily="2" charset="2"/>
              <a:buChar char="v"/>
            </a:pPr>
            <a:r>
              <a:rPr lang="es-MX" sz="3000" b="1"/>
              <a:t>Atención limpia, atención segura</a:t>
            </a:r>
          </a:p>
          <a:p>
            <a:pPr eaLnBrk="1" hangingPunct="1">
              <a:spcBef>
                <a:spcPct val="50000"/>
              </a:spcBef>
              <a:buClr>
                <a:srgbClr val="FF6600"/>
              </a:buClr>
              <a:buFont typeface="Wingdings" pitchFamily="2" charset="2"/>
              <a:buChar char="v"/>
            </a:pPr>
            <a:r>
              <a:rPr lang="es-MX" sz="3000" b="1"/>
              <a:t>Cirugía segura, salva vidas</a:t>
            </a:r>
          </a:p>
          <a:p>
            <a:pPr eaLnBrk="1" hangingPunct="1">
              <a:spcBef>
                <a:spcPct val="50000"/>
              </a:spcBef>
              <a:buClr>
                <a:srgbClr val="FF6600"/>
              </a:buClr>
              <a:buFont typeface="Wingdings" pitchFamily="2" charset="2"/>
              <a:buChar char="v"/>
            </a:pPr>
            <a:r>
              <a:rPr lang="es-MX" sz="3000" b="1"/>
              <a:t>Combate a la resistencia bacteriana</a:t>
            </a:r>
            <a:endParaRPr lang="es-ES" sz="3000" b="1"/>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19188"/>
            <a:ext cx="7797800" cy="269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77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251618"/>
            <a:ext cx="8229600" cy="1325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t>&gt; 5 </a:t>
            </a:r>
            <a:r>
              <a:rPr lang="en-US" sz="2800" b="1" dirty="0" err="1" smtClean="0"/>
              <a:t>años</a:t>
            </a:r>
            <a:r>
              <a:rPr lang="en-US" sz="2800" b="1" dirty="0" smtClean="0"/>
              <a:t> </a:t>
            </a:r>
            <a:r>
              <a:rPr lang="en-US" sz="2800" b="1" dirty="0" err="1" smtClean="0"/>
              <a:t>después</a:t>
            </a:r>
            <a:r>
              <a:rPr lang="en-US" sz="2800" b="1" dirty="0" smtClean="0"/>
              <a:t> de </a:t>
            </a:r>
            <a:r>
              <a:rPr lang="en-US" sz="2800" b="1" dirty="0" err="1" smtClean="0"/>
              <a:t>Errar</a:t>
            </a:r>
            <a:r>
              <a:rPr lang="en-US" sz="2800" b="1" dirty="0" smtClean="0"/>
              <a:t> </a:t>
            </a:r>
            <a:r>
              <a:rPr lang="en-US" sz="2800" b="1" dirty="0" err="1" smtClean="0"/>
              <a:t>es</a:t>
            </a:r>
            <a:r>
              <a:rPr lang="en-US" sz="2800" b="1" dirty="0" smtClean="0"/>
              <a:t> </a:t>
            </a:r>
            <a:r>
              <a:rPr lang="en-US" sz="2800" b="1" dirty="0" err="1" smtClean="0"/>
              <a:t>Humano</a:t>
            </a:r>
            <a:endParaRPr lang="en-US" sz="3600" b="1" dirty="0" smtClean="0"/>
          </a:p>
        </p:txBody>
      </p:sp>
      <p:sp>
        <p:nvSpPr>
          <p:cNvPr id="3" name="Text Box 4"/>
          <p:cNvSpPr txBox="1">
            <a:spLocks noChangeArrowheads="1"/>
          </p:cNvSpPr>
          <p:nvPr/>
        </p:nvSpPr>
        <p:spPr bwMode="auto">
          <a:xfrm>
            <a:off x="3701794" y="6237312"/>
            <a:ext cx="35522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600" dirty="0" err="1">
                <a:latin typeface="Tahoma" pitchFamily="34" charset="0"/>
              </a:rPr>
              <a:t>Wachter</a:t>
            </a:r>
            <a:r>
              <a:rPr lang="en-US" sz="1600" dirty="0">
                <a:latin typeface="Tahoma" pitchFamily="34" charset="0"/>
              </a:rPr>
              <a:t>, RM; Health Affairs; 11/2004</a:t>
            </a:r>
          </a:p>
        </p:txBody>
      </p:sp>
      <p:sp>
        <p:nvSpPr>
          <p:cNvPr id="4" name="3 Rectángulo"/>
          <p:cNvSpPr/>
          <p:nvPr/>
        </p:nvSpPr>
        <p:spPr>
          <a:xfrm>
            <a:off x="914400" y="2060848"/>
            <a:ext cx="7711772" cy="2677656"/>
          </a:xfrm>
          <a:prstGeom prst="rect">
            <a:avLst/>
          </a:prstGeom>
        </p:spPr>
        <p:txBody>
          <a:bodyPr wrap="square">
            <a:spAutoFit/>
          </a:bodyPr>
          <a:lstStyle/>
          <a:p>
            <a:pPr marL="285750" indent="-285750">
              <a:lnSpc>
                <a:spcPct val="120000"/>
              </a:lnSpc>
              <a:buFont typeface="Arial" pitchFamily="34" charset="0"/>
              <a:buChar char="•"/>
              <a:defRPr/>
            </a:pPr>
            <a:r>
              <a:rPr lang="en-US" sz="2800" b="1" dirty="0" err="1" smtClean="0"/>
              <a:t>Regulación</a:t>
            </a:r>
            <a:r>
              <a:rPr lang="en-US" sz="2800" b="1" dirty="0" smtClean="0"/>
              <a:t>   - </a:t>
            </a:r>
            <a:r>
              <a:rPr lang="en-US" sz="2800" b="1" dirty="0" smtClean="0"/>
              <a:t> </a:t>
            </a:r>
            <a:r>
              <a:rPr lang="en-US" sz="2800" b="1" dirty="0" err="1" smtClean="0"/>
              <a:t>Acreditación</a:t>
            </a:r>
            <a:r>
              <a:rPr lang="en-US" sz="2800" b="1" dirty="0" smtClean="0"/>
              <a:t> </a:t>
            </a:r>
            <a:endParaRPr lang="en-US" sz="2800" b="1" dirty="0" smtClean="0"/>
          </a:p>
          <a:p>
            <a:pPr marL="285750" indent="-285750">
              <a:lnSpc>
                <a:spcPct val="120000"/>
              </a:lnSpc>
              <a:buFont typeface="Arial" pitchFamily="34" charset="0"/>
              <a:buChar char="•"/>
              <a:defRPr/>
            </a:pPr>
            <a:r>
              <a:rPr lang="en-US" sz="2800" b="1" dirty="0" err="1" smtClean="0"/>
              <a:t>Entrenamiento</a:t>
            </a:r>
            <a:r>
              <a:rPr lang="en-US" sz="2800" b="1" dirty="0" smtClean="0"/>
              <a:t> al personal </a:t>
            </a:r>
          </a:p>
          <a:p>
            <a:pPr marL="285750" indent="-285750">
              <a:lnSpc>
                <a:spcPct val="120000"/>
              </a:lnSpc>
              <a:buFont typeface="Arial" pitchFamily="34" charset="0"/>
              <a:buChar char="•"/>
              <a:defRPr/>
            </a:pPr>
            <a:r>
              <a:rPr lang="en-US" sz="2800" b="1" dirty="0" err="1" smtClean="0"/>
              <a:t>Información</a:t>
            </a:r>
            <a:r>
              <a:rPr lang="en-US" sz="2800" b="1" dirty="0" smtClean="0"/>
              <a:t> </a:t>
            </a:r>
            <a:r>
              <a:rPr lang="en-US" sz="2800" b="1" dirty="0" err="1" smtClean="0"/>
              <a:t>tecnológica</a:t>
            </a:r>
            <a:r>
              <a:rPr lang="en-US" sz="2800" b="1" dirty="0" smtClean="0"/>
              <a:t> </a:t>
            </a:r>
          </a:p>
          <a:p>
            <a:pPr marL="285750" indent="-285750">
              <a:lnSpc>
                <a:spcPct val="120000"/>
              </a:lnSpc>
              <a:buFont typeface="Arial" pitchFamily="34" charset="0"/>
              <a:buChar char="•"/>
              <a:defRPr/>
            </a:pPr>
            <a:r>
              <a:rPr lang="en-US" sz="2800" b="1" dirty="0" err="1" smtClean="0"/>
              <a:t>Sistemas</a:t>
            </a:r>
            <a:r>
              <a:rPr lang="en-US" sz="2800" b="1" dirty="0" smtClean="0"/>
              <a:t> de </a:t>
            </a:r>
            <a:r>
              <a:rPr lang="en-US" sz="2800" b="1" dirty="0" err="1"/>
              <a:t>R</a:t>
            </a:r>
            <a:r>
              <a:rPr lang="en-US" sz="2800" b="1" dirty="0" err="1" smtClean="0"/>
              <a:t>eporte</a:t>
            </a:r>
            <a:r>
              <a:rPr lang="en-US" sz="2800" b="1" dirty="0" smtClean="0"/>
              <a:t> de </a:t>
            </a:r>
            <a:r>
              <a:rPr lang="en-US" sz="2800" b="1" dirty="0" err="1" smtClean="0"/>
              <a:t>Eventos</a:t>
            </a:r>
            <a:r>
              <a:rPr lang="en-US" sz="2800" b="1" dirty="0" smtClean="0"/>
              <a:t> </a:t>
            </a:r>
            <a:r>
              <a:rPr lang="en-US" sz="2800" b="1" dirty="0" err="1" smtClean="0"/>
              <a:t>adversos</a:t>
            </a:r>
            <a:r>
              <a:rPr lang="en-US" sz="2800" b="1" dirty="0" smtClean="0"/>
              <a:t> </a:t>
            </a:r>
          </a:p>
          <a:p>
            <a:pPr marL="285750" indent="-285750">
              <a:lnSpc>
                <a:spcPct val="120000"/>
              </a:lnSpc>
              <a:buFont typeface="Arial" pitchFamily="34" charset="0"/>
              <a:buChar char="•"/>
              <a:defRPr/>
            </a:pPr>
            <a:r>
              <a:rPr lang="en-US" sz="2800" b="1" dirty="0" err="1" smtClean="0"/>
              <a:t>Sistema</a:t>
            </a:r>
            <a:r>
              <a:rPr lang="en-US" sz="2800" b="1" dirty="0" smtClean="0"/>
              <a:t> de mala </a:t>
            </a:r>
            <a:r>
              <a:rPr lang="en-US" sz="2800" b="1" dirty="0" err="1" smtClean="0"/>
              <a:t>practica</a:t>
            </a:r>
            <a:r>
              <a:rPr lang="en-US" sz="2800" b="1" dirty="0" smtClean="0"/>
              <a:t> </a:t>
            </a:r>
            <a:endParaRPr lang="en-US" sz="2800" b="1" dirty="0"/>
          </a:p>
        </p:txBody>
      </p:sp>
    </p:spTree>
    <p:extLst>
      <p:ext uri="{BB962C8B-B14F-4D97-AF65-F5344CB8AC3E}">
        <p14:creationId xmlns:p14="http://schemas.microsoft.com/office/powerpoint/2010/main" val="3125795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18775" y="4954538"/>
            <a:ext cx="967895" cy="6639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solidFill>
                  <a:schemeClr val="tx1"/>
                </a:solidFill>
              </a:rPr>
              <a:t>Vehículos de motor </a:t>
            </a:r>
          </a:p>
          <a:p>
            <a:pPr algn="ctr"/>
            <a:r>
              <a:rPr lang="es-MX" sz="1400" b="1" dirty="0" smtClean="0">
                <a:solidFill>
                  <a:schemeClr val="tx1"/>
                </a:solidFill>
              </a:rPr>
              <a:t> 34 k</a:t>
            </a:r>
            <a:endParaRPr lang="es-MX" sz="1400" b="1" dirty="0">
              <a:solidFill>
                <a:schemeClr val="tx1"/>
              </a:solidFill>
            </a:endParaRPr>
          </a:p>
        </p:txBody>
      </p:sp>
      <p:sp>
        <p:nvSpPr>
          <p:cNvPr id="3" name="2 Rectángulo"/>
          <p:cNvSpPr/>
          <p:nvPr/>
        </p:nvSpPr>
        <p:spPr>
          <a:xfrm>
            <a:off x="7536874" y="4761255"/>
            <a:ext cx="1085838" cy="5073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b="1" dirty="0" smtClean="0">
                <a:solidFill>
                  <a:schemeClr val="tx1"/>
                </a:solidFill>
              </a:rPr>
              <a:t>Suicidio 41 k</a:t>
            </a:r>
            <a:endParaRPr lang="es-MX" sz="1600" b="1" dirty="0">
              <a:solidFill>
                <a:schemeClr val="tx1"/>
              </a:solidFill>
            </a:endParaRPr>
          </a:p>
        </p:txBody>
      </p:sp>
      <p:sp>
        <p:nvSpPr>
          <p:cNvPr id="4" name="3 Rectángulo"/>
          <p:cNvSpPr/>
          <p:nvPr/>
        </p:nvSpPr>
        <p:spPr>
          <a:xfrm>
            <a:off x="5925071" y="5117494"/>
            <a:ext cx="967895" cy="6388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smtClean="0">
                <a:solidFill>
                  <a:schemeClr val="tx1"/>
                </a:solidFill>
              </a:rPr>
              <a:t>Armas de </a:t>
            </a:r>
            <a:r>
              <a:rPr lang="es-MX" sz="1400" b="1" dirty="0">
                <a:solidFill>
                  <a:schemeClr val="tx1"/>
                </a:solidFill>
              </a:rPr>
              <a:t>fuego</a:t>
            </a:r>
          </a:p>
          <a:p>
            <a:pPr algn="ctr"/>
            <a:r>
              <a:rPr lang="es-MX" sz="1400" b="1" dirty="0" smtClean="0">
                <a:solidFill>
                  <a:schemeClr val="tx1"/>
                </a:solidFill>
              </a:rPr>
              <a:t> 34 k</a:t>
            </a:r>
            <a:endParaRPr lang="es-MX" sz="1400" b="1" dirty="0">
              <a:solidFill>
                <a:schemeClr val="tx1"/>
              </a:solidFill>
            </a:endParaRPr>
          </a:p>
        </p:txBody>
      </p:sp>
      <p:graphicFrame>
        <p:nvGraphicFramePr>
          <p:cNvPr id="5" name="4 Diagrama"/>
          <p:cNvGraphicFramePr/>
          <p:nvPr>
            <p:extLst>
              <p:ext uri="{D42A27DB-BD31-4B8C-83A1-F6EECF244321}">
                <p14:modId xmlns:p14="http://schemas.microsoft.com/office/powerpoint/2010/main" val="1281299905"/>
              </p:ext>
            </p:extLst>
          </p:nvPr>
        </p:nvGraphicFramePr>
        <p:xfrm>
          <a:off x="2682908" y="886351"/>
          <a:ext cx="6724328" cy="437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lamada rectangular 19"/>
          <p:cNvSpPr/>
          <p:nvPr/>
        </p:nvSpPr>
        <p:spPr bwMode="auto">
          <a:xfrm>
            <a:off x="126090" y="1048220"/>
            <a:ext cx="2556818" cy="1084901"/>
          </a:xfrm>
          <a:prstGeom prst="wedgeRectCallou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smtClean="0"/>
              <a:t>Los </a:t>
            </a:r>
            <a:r>
              <a:rPr lang="es-ES" b="1" dirty="0"/>
              <a:t>errores médicos son la tercera causa más común de muerte en los EE.UU</a:t>
            </a:r>
            <a:endParaRPr lang="es-MX" b="1" dirty="0"/>
          </a:p>
        </p:txBody>
      </p:sp>
      <p:sp>
        <p:nvSpPr>
          <p:cNvPr id="7" name="Rectángulo 20"/>
          <p:cNvSpPr/>
          <p:nvPr/>
        </p:nvSpPr>
        <p:spPr bwMode="auto">
          <a:xfrm>
            <a:off x="138170" y="4462621"/>
            <a:ext cx="2801803" cy="1107854"/>
          </a:xfrm>
          <a:prstGeom prst="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b="1" dirty="0"/>
              <a:t>El error médico no se registra en los certificados de defunción de los EE.UU.</a:t>
            </a:r>
            <a:endParaRPr lang="es-MX" b="1" dirty="0"/>
          </a:p>
        </p:txBody>
      </p:sp>
      <p:grpSp>
        <p:nvGrpSpPr>
          <p:cNvPr id="8" name="7 Grupo"/>
          <p:cNvGrpSpPr/>
          <p:nvPr/>
        </p:nvGrpSpPr>
        <p:grpSpPr>
          <a:xfrm>
            <a:off x="6168606" y="4860952"/>
            <a:ext cx="292401" cy="232577"/>
            <a:chOff x="2711504" y="4097016"/>
            <a:chExt cx="318095" cy="257219"/>
          </a:xfrm>
          <a:scene3d>
            <a:camera prst="orthographicFront"/>
            <a:lightRig rig="chilly" dir="t"/>
          </a:scene3d>
        </p:grpSpPr>
        <p:sp>
          <p:nvSpPr>
            <p:cNvPr id="9" name="8 Elipse"/>
            <p:cNvSpPr/>
            <p:nvPr/>
          </p:nvSpPr>
          <p:spPr>
            <a:xfrm>
              <a:off x="2711504" y="4097016"/>
              <a:ext cx="318095" cy="257219"/>
            </a:xfrm>
            <a:prstGeom prst="ellipse">
              <a:avLst/>
            </a:prstGeom>
            <a:sp3d prstMaterial="translucentPowder">
              <a:bevelT w="127000" h="25400" prst="softRound"/>
            </a:sp3d>
          </p:spPr>
          <p:style>
            <a:lnRef idx="0">
              <a:schemeClr val="accent3"/>
            </a:lnRef>
            <a:fillRef idx="3">
              <a:schemeClr val="accent3"/>
            </a:fillRef>
            <a:effectRef idx="3">
              <a:schemeClr val="accent3"/>
            </a:effectRef>
            <a:fontRef idx="minor">
              <a:schemeClr val="lt1"/>
            </a:fontRef>
          </p:style>
        </p:sp>
        <p:sp>
          <p:nvSpPr>
            <p:cNvPr id="10" name="Elipse 4"/>
            <p:cNvSpPr/>
            <p:nvPr/>
          </p:nvSpPr>
          <p:spPr>
            <a:xfrm>
              <a:off x="2758088" y="4134685"/>
              <a:ext cx="224927" cy="1818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MX" sz="1100" kern="1200" dirty="0"/>
            </a:p>
          </p:txBody>
        </p:sp>
      </p:grpSp>
      <p:sp>
        <p:nvSpPr>
          <p:cNvPr id="11" name="Rectángulo 1"/>
          <p:cNvSpPr/>
          <p:nvPr/>
        </p:nvSpPr>
        <p:spPr>
          <a:xfrm>
            <a:off x="3226384" y="6502176"/>
            <a:ext cx="3552675" cy="338554"/>
          </a:xfrm>
          <a:prstGeom prst="rect">
            <a:avLst/>
          </a:prstGeom>
        </p:spPr>
        <p:txBody>
          <a:bodyPr wrap="square">
            <a:spAutoFit/>
          </a:bodyPr>
          <a:lstStyle/>
          <a:p>
            <a:pPr algn="r"/>
            <a:r>
              <a:rPr lang="hr-HR" sz="1200" u="sng" dirty="0"/>
              <a:t>BMJ. 2016 May 3;353:i2139. doi: 10.1136/bmj.i2139</a:t>
            </a:r>
            <a:r>
              <a:rPr lang="hr-HR" sz="1600" b="1" u="sng" dirty="0" smtClean="0"/>
              <a:t>.</a:t>
            </a:r>
            <a:endParaRPr lang="hr-HR" sz="1600" b="1" u="sng" dirty="0"/>
          </a:p>
        </p:txBody>
      </p:sp>
      <p:sp>
        <p:nvSpPr>
          <p:cNvPr id="12" name="Elipse 13"/>
          <p:cNvSpPr/>
          <p:nvPr/>
        </p:nvSpPr>
        <p:spPr bwMode="auto">
          <a:xfrm>
            <a:off x="6643931" y="1590670"/>
            <a:ext cx="1253159" cy="1238076"/>
          </a:xfrm>
          <a:prstGeom prst="ellipse">
            <a:avLst/>
          </a:prstGeom>
          <a:noFill/>
          <a:ln>
            <a:solidFill>
              <a:srgbClr val="CC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3" name="12 CuadroTexto"/>
          <p:cNvSpPr txBox="1"/>
          <p:nvPr/>
        </p:nvSpPr>
        <p:spPr>
          <a:xfrm>
            <a:off x="2483768" y="219998"/>
            <a:ext cx="5887574" cy="461665"/>
          </a:xfrm>
          <a:prstGeom prst="rect">
            <a:avLst/>
          </a:prstGeom>
          <a:noFill/>
        </p:spPr>
        <p:txBody>
          <a:bodyPr wrap="none" rtlCol="0">
            <a:spAutoFit/>
          </a:bodyPr>
          <a:lstStyle/>
          <a:p>
            <a:r>
              <a:rPr lang="es-MX" sz="2400" b="1" dirty="0" smtClean="0"/>
              <a:t>15 años después  se incrementan los errores </a:t>
            </a:r>
            <a:endParaRPr lang="es-MX" sz="2400" b="1" dirty="0"/>
          </a:p>
        </p:txBody>
      </p:sp>
    </p:spTree>
    <p:extLst>
      <p:ext uri="{BB962C8B-B14F-4D97-AF65-F5344CB8AC3E}">
        <p14:creationId xmlns:p14="http://schemas.microsoft.com/office/powerpoint/2010/main" val="4181158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2060848"/>
            <a:ext cx="6840760" cy="2062103"/>
          </a:xfrm>
          <a:prstGeom prst="rect">
            <a:avLst/>
          </a:prstGeom>
        </p:spPr>
        <p:txBody>
          <a:bodyPr wrap="square">
            <a:spAutoFit/>
          </a:bodyPr>
          <a:lstStyle/>
          <a:p>
            <a:pPr algn="just"/>
            <a:r>
              <a:rPr lang="es-MX" sz="3200" b="1" dirty="0" smtClean="0"/>
              <a:t>Acciones específicas </a:t>
            </a:r>
            <a:r>
              <a:rPr lang="es-MX" sz="3200" b="1" dirty="0"/>
              <a:t>que previenen los riesgos y, por lo tanto, la probabilidad de que ocurran eventos adversos y centinela es menor. </a:t>
            </a:r>
            <a:endParaRPr lang="es-MX" sz="3200" b="1" dirty="0" smtClean="0"/>
          </a:p>
        </p:txBody>
      </p:sp>
      <p:sp>
        <p:nvSpPr>
          <p:cNvPr id="3" name="2 CuadroTexto"/>
          <p:cNvSpPr txBox="1"/>
          <p:nvPr/>
        </p:nvSpPr>
        <p:spPr>
          <a:xfrm>
            <a:off x="2123728" y="210782"/>
            <a:ext cx="6450356"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371079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6513" y="1331689"/>
            <a:ext cx="4572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endParaRPr>
          </a:p>
        </p:txBody>
      </p:sp>
      <p:sp>
        <p:nvSpPr>
          <p:cNvPr id="3" name="Rectangle 2"/>
          <p:cNvSpPr>
            <a:spLocks noChangeArrowheads="1"/>
          </p:cNvSpPr>
          <p:nvPr/>
        </p:nvSpPr>
        <p:spPr bwMode="auto">
          <a:xfrm>
            <a:off x="1765300" y="1217389"/>
            <a:ext cx="6191076" cy="527050"/>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Identificar correctamente a los </a:t>
            </a:r>
            <a:r>
              <a:rPr lang="es-MX" b="1" dirty="0" smtClean="0">
                <a:solidFill>
                  <a:schemeClr val="bg1"/>
                </a:solidFill>
                <a:latin typeface="Arial" charset="0"/>
              </a:rPr>
              <a:t>pacientes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smtClean="0">
                <a:solidFill>
                  <a:srgbClr val="FFFF00"/>
                </a:solidFill>
                <a:latin typeface="Arial" charset="0"/>
              </a:rPr>
              <a:t>(Dos identificadores)</a:t>
            </a:r>
            <a:endParaRPr lang="es-MX" b="1" dirty="0">
              <a:solidFill>
                <a:srgbClr val="FFFF00"/>
              </a:solidFill>
              <a:latin typeface="Arial" charset="0"/>
            </a:endParaRPr>
          </a:p>
        </p:txBody>
      </p:sp>
      <p:sp>
        <p:nvSpPr>
          <p:cNvPr id="4" name="Rectangle 3"/>
          <p:cNvSpPr>
            <a:spLocks noChangeArrowheads="1"/>
          </p:cNvSpPr>
          <p:nvPr/>
        </p:nvSpPr>
        <p:spPr bwMode="auto">
          <a:xfrm>
            <a:off x="1779588" y="1844452"/>
            <a:ext cx="6176788" cy="791914"/>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Mejorar la comunicación efectiva entre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 profesionales </a:t>
            </a:r>
            <a:r>
              <a:rPr lang="es-MX" b="1" dirty="0" smtClean="0">
                <a:solidFill>
                  <a:schemeClr val="bg1"/>
                </a:solidFill>
                <a:latin typeface="Arial" charset="0"/>
              </a:rPr>
              <a:t>. Ordenes verbales y telefónicas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smtClean="0">
                <a:solidFill>
                  <a:srgbClr val="FFFF00"/>
                </a:solidFill>
                <a:latin typeface="Arial" charset="0"/>
              </a:rPr>
              <a:t>(Escucha, escribe y lee )</a:t>
            </a:r>
            <a:endParaRPr lang="es-MX" b="1" dirty="0">
              <a:solidFill>
                <a:srgbClr val="FFFF00"/>
              </a:solidFill>
              <a:latin typeface="Arial" charset="0"/>
            </a:endParaRPr>
          </a:p>
        </p:txBody>
      </p:sp>
      <p:sp>
        <p:nvSpPr>
          <p:cNvPr id="5" name="Rectangle 4"/>
          <p:cNvSpPr>
            <a:spLocks noChangeArrowheads="1"/>
          </p:cNvSpPr>
          <p:nvPr/>
        </p:nvSpPr>
        <p:spPr bwMode="auto">
          <a:xfrm>
            <a:off x="1789113" y="2719164"/>
            <a:ext cx="6167263" cy="814388"/>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Mejorar la seguridad de los medicamentos de alto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 riesgo </a:t>
            </a:r>
            <a:r>
              <a:rPr lang="es-MX" b="1" dirty="0" smtClean="0">
                <a:solidFill>
                  <a:srgbClr val="FFFF00"/>
                </a:solidFill>
                <a:latin typeface="Arial" charset="0"/>
              </a:rPr>
              <a:t>(Electrolitos concentrados,  quimioterapéuticos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err="1" smtClean="0">
                <a:solidFill>
                  <a:srgbClr val="FFFF00"/>
                </a:solidFill>
                <a:latin typeface="Arial" charset="0"/>
              </a:rPr>
              <a:t>radiofarmacos</a:t>
            </a:r>
            <a:r>
              <a:rPr lang="es-MX" b="1" dirty="0" smtClean="0">
                <a:solidFill>
                  <a:srgbClr val="FFFF00"/>
                </a:solidFill>
                <a:latin typeface="Arial" charset="0"/>
              </a:rPr>
              <a:t>, insulinas, anticoagulantes)</a:t>
            </a:r>
            <a:endParaRPr lang="es-MX" b="1" dirty="0">
              <a:solidFill>
                <a:srgbClr val="FFFF00"/>
              </a:solidFill>
              <a:latin typeface="Arial" charset="0"/>
            </a:endParaRPr>
          </a:p>
        </p:txBody>
      </p:sp>
      <p:sp>
        <p:nvSpPr>
          <p:cNvPr id="6" name="Rectangle 5"/>
          <p:cNvSpPr>
            <a:spLocks noChangeArrowheads="1"/>
          </p:cNvSpPr>
          <p:nvPr/>
        </p:nvSpPr>
        <p:spPr bwMode="auto">
          <a:xfrm>
            <a:off x="1798638" y="3612927"/>
            <a:ext cx="6157738" cy="646112"/>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smtClean="0">
                <a:solidFill>
                  <a:schemeClr val="bg1"/>
                </a:solidFill>
                <a:latin typeface="Arial" charset="0"/>
              </a:rPr>
              <a:t>Procedimientos correctos  </a:t>
            </a:r>
            <a:r>
              <a:rPr lang="es-MX" b="1" dirty="0" smtClean="0">
                <a:solidFill>
                  <a:srgbClr val="FFFF00"/>
                </a:solidFill>
                <a:latin typeface="Arial" charset="0"/>
              </a:rPr>
              <a:t>(sitio, procedimiento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smtClean="0">
                <a:solidFill>
                  <a:srgbClr val="FFFF00"/>
                </a:solidFill>
                <a:latin typeface="Arial" charset="0"/>
              </a:rPr>
              <a:t>y paciente correcto )</a:t>
            </a:r>
            <a:endParaRPr lang="es-MX" b="1" dirty="0">
              <a:solidFill>
                <a:srgbClr val="FFFF00"/>
              </a:solidFill>
              <a:latin typeface="Arial" charset="0"/>
            </a:endParaRPr>
          </a:p>
        </p:txBody>
      </p:sp>
      <p:sp>
        <p:nvSpPr>
          <p:cNvPr id="7" name="Rectangle 7"/>
          <p:cNvSpPr>
            <a:spLocks noChangeArrowheads="1"/>
          </p:cNvSpPr>
          <p:nvPr/>
        </p:nvSpPr>
        <p:spPr bwMode="auto">
          <a:xfrm>
            <a:off x="1789113" y="5233764"/>
            <a:ext cx="6167263" cy="576263"/>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Reducir el </a:t>
            </a:r>
            <a:r>
              <a:rPr lang="es-MX" b="1" dirty="0" smtClean="0">
                <a:solidFill>
                  <a:schemeClr val="bg1"/>
                </a:solidFill>
                <a:latin typeface="Arial" charset="0"/>
              </a:rPr>
              <a:t>riesgo de  daño al paciente por caídas</a:t>
            </a:r>
            <a:endParaRPr lang="es-MX" b="1" dirty="0">
              <a:solidFill>
                <a:schemeClr val="bg1"/>
              </a:solidFill>
              <a:latin typeface="Arial" charset="0"/>
            </a:endParaRPr>
          </a:p>
        </p:txBody>
      </p:sp>
      <p:sp>
        <p:nvSpPr>
          <p:cNvPr id="8" name="Oval 8"/>
          <p:cNvSpPr>
            <a:spLocks noChangeArrowheads="1"/>
          </p:cNvSpPr>
          <p:nvPr/>
        </p:nvSpPr>
        <p:spPr bwMode="auto">
          <a:xfrm>
            <a:off x="984250" y="1196752"/>
            <a:ext cx="573088" cy="547687"/>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1</a:t>
            </a:r>
          </a:p>
        </p:txBody>
      </p:sp>
      <p:sp>
        <p:nvSpPr>
          <p:cNvPr id="9" name="Oval 9"/>
          <p:cNvSpPr>
            <a:spLocks noChangeArrowheads="1"/>
          </p:cNvSpPr>
          <p:nvPr/>
        </p:nvSpPr>
        <p:spPr bwMode="auto">
          <a:xfrm>
            <a:off x="1017588" y="1922239"/>
            <a:ext cx="573087" cy="547688"/>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2</a:t>
            </a:r>
          </a:p>
        </p:txBody>
      </p:sp>
      <p:sp>
        <p:nvSpPr>
          <p:cNvPr id="10" name="Oval 10"/>
          <p:cNvSpPr>
            <a:spLocks noChangeArrowheads="1"/>
          </p:cNvSpPr>
          <p:nvPr/>
        </p:nvSpPr>
        <p:spPr bwMode="auto">
          <a:xfrm>
            <a:off x="1001713" y="2785839"/>
            <a:ext cx="573087" cy="547688"/>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3</a:t>
            </a:r>
          </a:p>
        </p:txBody>
      </p:sp>
      <p:sp>
        <p:nvSpPr>
          <p:cNvPr id="11" name="Oval 11"/>
          <p:cNvSpPr>
            <a:spLocks noChangeArrowheads="1"/>
          </p:cNvSpPr>
          <p:nvPr/>
        </p:nvSpPr>
        <p:spPr bwMode="auto">
          <a:xfrm>
            <a:off x="973138" y="3612927"/>
            <a:ext cx="573087" cy="547687"/>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4</a:t>
            </a:r>
          </a:p>
        </p:txBody>
      </p:sp>
      <p:sp>
        <p:nvSpPr>
          <p:cNvPr id="12" name="Oval 12"/>
          <p:cNvSpPr>
            <a:spLocks noChangeArrowheads="1"/>
          </p:cNvSpPr>
          <p:nvPr/>
        </p:nvSpPr>
        <p:spPr bwMode="auto">
          <a:xfrm>
            <a:off x="1019175" y="4447952"/>
            <a:ext cx="573088" cy="547687"/>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5</a:t>
            </a:r>
          </a:p>
        </p:txBody>
      </p:sp>
      <p:sp>
        <p:nvSpPr>
          <p:cNvPr id="13" name="Oval 13"/>
          <p:cNvSpPr>
            <a:spLocks noChangeArrowheads="1"/>
          </p:cNvSpPr>
          <p:nvPr/>
        </p:nvSpPr>
        <p:spPr bwMode="auto">
          <a:xfrm>
            <a:off x="1095375" y="5233764"/>
            <a:ext cx="573088" cy="547688"/>
          </a:xfrm>
          <a:prstGeom prst="ellipse">
            <a:avLst/>
          </a:prstGeom>
          <a:solidFill>
            <a:srgbClr val="C00000"/>
          </a:solidFill>
          <a:ln w="9525">
            <a:noFill/>
            <a:round/>
            <a:headEnd/>
            <a:tailEnd/>
          </a:ln>
          <a:effectLst>
            <a:outerShdw dist="17819" dir="2700000" algn="ctr" rotWithShape="0">
              <a:srgbClr val="7A0000"/>
            </a:outerShdw>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sz="2800" dirty="0">
                <a:solidFill>
                  <a:srgbClr val="FFFFFF"/>
                </a:solidFill>
                <a:latin typeface="Arial Black" pitchFamily="34" charset="0"/>
              </a:rPr>
              <a:t>6</a:t>
            </a:r>
          </a:p>
        </p:txBody>
      </p:sp>
      <p:sp>
        <p:nvSpPr>
          <p:cNvPr id="14" name="Rectangle 5"/>
          <p:cNvSpPr>
            <a:spLocks noChangeArrowheads="1"/>
          </p:cNvSpPr>
          <p:nvPr/>
        </p:nvSpPr>
        <p:spPr bwMode="auto">
          <a:xfrm>
            <a:off x="1809750" y="4376514"/>
            <a:ext cx="6146626" cy="646113"/>
          </a:xfrm>
          <a:prstGeom prst="rect">
            <a:avLst/>
          </a:prstGeom>
          <a:solidFill>
            <a:srgbClr val="000099"/>
          </a:solidFill>
          <a:ln w="9525">
            <a:noFill/>
            <a:round/>
            <a:headEnd/>
            <a:tailEnd/>
          </a:ln>
          <a:effectLst>
            <a:outerShdw dist="17819" dir="2700000" algn="ctr" rotWithShape="0">
              <a:srgbClr val="000099"/>
            </a:outerShdw>
          </a:effectLst>
        </p:spPr>
        <p:txBody>
          <a:bodyPr wrap="none"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Reducir el riesgo de infecciones asociadas con la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MX" b="1" dirty="0">
                <a:solidFill>
                  <a:schemeClr val="bg1"/>
                </a:solidFill>
                <a:latin typeface="Arial" charset="0"/>
              </a:rPr>
              <a:t>atención  médica </a:t>
            </a:r>
            <a:r>
              <a:rPr lang="es-MX" b="1" dirty="0" smtClean="0">
                <a:solidFill>
                  <a:srgbClr val="FFFF00"/>
                </a:solidFill>
                <a:latin typeface="Arial" charset="0"/>
              </a:rPr>
              <a:t>(Higiene de manos )</a:t>
            </a:r>
            <a:endParaRPr lang="es-MX" b="1" dirty="0">
              <a:solidFill>
                <a:srgbClr val="FFFF00"/>
              </a:solidFill>
              <a:latin typeface="Arial" charset="0"/>
            </a:endParaRPr>
          </a:p>
        </p:txBody>
      </p:sp>
      <p:sp>
        <p:nvSpPr>
          <p:cNvPr id="15" name="14 CuadroTexto"/>
          <p:cNvSpPr txBox="1"/>
          <p:nvPr/>
        </p:nvSpPr>
        <p:spPr>
          <a:xfrm>
            <a:off x="3315756" y="9490"/>
            <a:ext cx="3312368" cy="707886"/>
          </a:xfrm>
          <a:prstGeom prst="rect">
            <a:avLst/>
          </a:prstGeom>
          <a:noFill/>
        </p:spPr>
        <p:txBody>
          <a:bodyPr wrap="square" rtlCol="0">
            <a:spAutoFit/>
          </a:bodyPr>
          <a:lstStyle/>
          <a:p>
            <a:r>
              <a:rPr lang="es-MX" sz="2000" b="1" dirty="0" smtClean="0"/>
              <a:t>Metas Internacionales de Seguridad del Paciente  </a:t>
            </a:r>
            <a:endParaRPr lang="es-MX" sz="2000" b="1" dirty="0"/>
          </a:p>
        </p:txBody>
      </p:sp>
    </p:spTree>
    <p:extLst>
      <p:ext uri="{BB962C8B-B14F-4D97-AF65-F5344CB8AC3E}">
        <p14:creationId xmlns:p14="http://schemas.microsoft.com/office/powerpoint/2010/main" val="10055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288" y="573088"/>
            <a:ext cx="8193087"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1047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spcBef>
                <a:spcPct val="50000"/>
              </a:spcBef>
            </a:pPr>
            <a:endParaRPr lang="es-MX" b="1" dirty="0"/>
          </a:p>
          <a:p>
            <a:pPr eaLnBrk="1" hangingPunct="1">
              <a:lnSpc>
                <a:spcPct val="130000"/>
              </a:lnSpc>
              <a:spcBef>
                <a:spcPct val="50000"/>
              </a:spcBef>
              <a:buSzPct val="120000"/>
              <a:buFont typeface="Wingdings" pitchFamily="2" charset="2"/>
              <a:buNone/>
            </a:pPr>
            <a:r>
              <a:rPr lang="es-MX" b="1" dirty="0">
                <a:cs typeface="Times New Roman" pitchFamily="18" charset="0"/>
              </a:rPr>
              <a:t>1984.  Estudio de Harvard </a:t>
            </a:r>
          </a:p>
          <a:p>
            <a:pPr eaLnBrk="1" hangingPunct="1">
              <a:spcBef>
                <a:spcPct val="50000"/>
              </a:spcBef>
              <a:buSzPct val="120000"/>
              <a:buFont typeface="Wingdings" pitchFamily="2" charset="2"/>
              <a:buNone/>
            </a:pPr>
            <a:r>
              <a:rPr lang="es-MX" b="1" dirty="0">
                <a:cs typeface="Times New Roman" pitchFamily="18" charset="0"/>
              </a:rPr>
              <a:t>	</a:t>
            </a:r>
            <a:r>
              <a:rPr lang="es-MX" sz="1600" b="1" dirty="0">
                <a:cs typeface="Times New Roman" pitchFamily="18" charset="0"/>
              </a:rPr>
              <a:t>Objetivo: ¿Negligencia?</a:t>
            </a:r>
            <a:r>
              <a:rPr lang="es-MX" b="1" dirty="0">
                <a:cs typeface="Times New Roman" pitchFamily="18" charset="0"/>
              </a:rPr>
              <a:t> </a:t>
            </a:r>
          </a:p>
          <a:p>
            <a:pPr eaLnBrk="1" hangingPunct="1">
              <a:spcBef>
                <a:spcPct val="50000"/>
              </a:spcBef>
              <a:buSzPct val="120000"/>
              <a:buFont typeface="Wingdings" pitchFamily="2" charset="2"/>
              <a:buChar char="§"/>
            </a:pPr>
            <a:r>
              <a:rPr lang="es-MX" sz="1600" b="1" dirty="0" smtClean="0">
                <a:cs typeface="Times New Roman" pitchFamily="18" charset="0"/>
              </a:rPr>
              <a:t>Eventos adversos (EA</a:t>
            </a:r>
            <a:r>
              <a:rPr lang="es-MX" sz="1600" b="1" dirty="0">
                <a:cs typeface="Times New Roman" pitchFamily="18" charset="0"/>
              </a:rPr>
              <a:t>) de 3.7% en 30,121 historias clínicas revisadas,</a:t>
            </a:r>
          </a:p>
          <a:p>
            <a:pPr eaLnBrk="1" hangingPunct="1">
              <a:spcBef>
                <a:spcPct val="50000"/>
              </a:spcBef>
              <a:buSzPct val="120000"/>
              <a:buFont typeface="Wingdings" pitchFamily="2" charset="2"/>
              <a:buChar char="§"/>
            </a:pPr>
            <a:r>
              <a:rPr lang="es-MX" sz="1600" b="1" dirty="0">
                <a:cs typeface="Times New Roman" pitchFamily="18" charset="0"/>
              </a:rPr>
              <a:t>17% graves </a:t>
            </a:r>
            <a:r>
              <a:rPr lang="es-MX" sz="1600" b="1" dirty="0" smtClean="0">
                <a:cs typeface="Times New Roman" pitchFamily="18" charset="0"/>
              </a:rPr>
              <a:t>( incapacidad permanente </a:t>
            </a:r>
            <a:r>
              <a:rPr lang="es-MX" sz="1600" b="1" dirty="0">
                <a:cs typeface="Times New Roman" pitchFamily="18" charset="0"/>
              </a:rPr>
              <a:t>o muerte). 	</a:t>
            </a:r>
          </a:p>
          <a:p>
            <a:pPr eaLnBrk="1" hangingPunct="1">
              <a:spcBef>
                <a:spcPct val="50000"/>
              </a:spcBef>
              <a:buSzPct val="120000"/>
              <a:buFont typeface="Wingdings" pitchFamily="2" charset="2"/>
              <a:buChar char="§"/>
            </a:pPr>
            <a:r>
              <a:rPr lang="es-MX" sz="1600" b="1" dirty="0">
                <a:cs typeface="Times New Roman" pitchFamily="18" charset="0"/>
              </a:rPr>
              <a:t>Reacción a medicamentos (19%) </a:t>
            </a:r>
            <a:r>
              <a:rPr lang="es-MX" sz="1600" b="1" dirty="0" smtClean="0">
                <a:cs typeface="Times New Roman" pitchFamily="18" charset="0"/>
              </a:rPr>
              <a:t>Infecciones  Nosocomiales </a:t>
            </a:r>
            <a:r>
              <a:rPr lang="es-MX" sz="1600" b="1" dirty="0">
                <a:cs typeface="Times New Roman" pitchFamily="18" charset="0"/>
              </a:rPr>
              <a:t>(14%).</a:t>
            </a:r>
          </a:p>
          <a:p>
            <a:pPr eaLnBrk="1" hangingPunct="1">
              <a:spcBef>
                <a:spcPct val="50000"/>
              </a:spcBef>
              <a:buSzPct val="120000"/>
              <a:buFont typeface="Wingdings" pitchFamily="2" charset="2"/>
              <a:buChar char="§"/>
            </a:pPr>
            <a:r>
              <a:rPr lang="es-MX" sz="1600" b="1" dirty="0">
                <a:cs typeface="Times New Roman" pitchFamily="18" charset="0"/>
              </a:rPr>
              <a:t>Principalmente áreas afectadas, </a:t>
            </a:r>
            <a:r>
              <a:rPr lang="es-MX" sz="1600" b="1" dirty="0">
                <a:solidFill>
                  <a:srgbClr val="FF0000"/>
                </a:solidFill>
                <a:cs typeface="Times New Roman" pitchFamily="18" charset="0"/>
              </a:rPr>
              <a:t>cirugía,</a:t>
            </a:r>
            <a:r>
              <a:rPr lang="es-MX" sz="1600" b="1" dirty="0">
                <a:cs typeface="Times New Roman" pitchFamily="18" charset="0"/>
              </a:rPr>
              <a:t> procedimientos diagnósticos y terapéuticos y en adultos mayores. </a:t>
            </a:r>
          </a:p>
          <a:p>
            <a:pPr eaLnBrk="1" hangingPunct="1">
              <a:spcBef>
                <a:spcPct val="50000"/>
              </a:spcBef>
              <a:buSzPct val="120000"/>
              <a:buFont typeface="Wingdings" pitchFamily="2" charset="2"/>
              <a:buChar char="§"/>
            </a:pPr>
            <a:r>
              <a:rPr lang="es-MX" sz="1600" b="1" dirty="0">
                <a:solidFill>
                  <a:srgbClr val="FF0000"/>
                </a:solidFill>
                <a:cs typeface="Times New Roman" pitchFamily="18" charset="0"/>
              </a:rPr>
              <a:t>58% EA Prevenibles </a:t>
            </a:r>
          </a:p>
          <a:p>
            <a:pPr eaLnBrk="1" hangingPunct="1">
              <a:lnSpc>
                <a:spcPct val="130000"/>
              </a:lnSpc>
              <a:spcBef>
                <a:spcPct val="50000"/>
              </a:spcBef>
            </a:pPr>
            <a:r>
              <a:rPr lang="es-MX" b="1" dirty="0">
                <a:cs typeface="Times New Roman" pitchFamily="18" charset="0"/>
              </a:rPr>
              <a:t>1992. Estudio de </a:t>
            </a:r>
            <a:r>
              <a:rPr lang="es-ES" b="1" dirty="0"/>
              <a:t>Colorado, Utah. </a:t>
            </a:r>
          </a:p>
          <a:p>
            <a:pPr eaLnBrk="1" hangingPunct="1">
              <a:lnSpc>
                <a:spcPct val="130000"/>
              </a:lnSpc>
              <a:spcBef>
                <a:spcPct val="50000"/>
              </a:spcBef>
              <a:buFont typeface="Arial" pitchFamily="34" charset="0"/>
              <a:buChar char="•"/>
            </a:pPr>
            <a:r>
              <a:rPr lang="es-MX" b="1" dirty="0"/>
              <a:t>15,000 egresos hospitalarios</a:t>
            </a:r>
          </a:p>
          <a:p>
            <a:pPr eaLnBrk="1" hangingPunct="1">
              <a:lnSpc>
                <a:spcPct val="130000"/>
              </a:lnSpc>
              <a:spcBef>
                <a:spcPct val="50000"/>
              </a:spcBef>
              <a:buFont typeface="Arial" pitchFamily="34" charset="0"/>
              <a:buChar char="•"/>
            </a:pPr>
            <a:r>
              <a:rPr lang="es-MX" b="1" dirty="0"/>
              <a:t>2.9 % EA, </a:t>
            </a:r>
            <a:r>
              <a:rPr lang="es-MX" b="1" dirty="0">
                <a:solidFill>
                  <a:srgbClr val="FF0000"/>
                </a:solidFill>
              </a:rPr>
              <a:t>53% prevenibles </a:t>
            </a:r>
          </a:p>
          <a:p>
            <a:pPr eaLnBrk="1" hangingPunct="1">
              <a:lnSpc>
                <a:spcPct val="130000"/>
              </a:lnSpc>
              <a:spcBef>
                <a:spcPct val="50000"/>
              </a:spcBef>
              <a:buFont typeface="Arial" pitchFamily="34" charset="0"/>
              <a:buChar char="•"/>
            </a:pPr>
            <a:r>
              <a:rPr lang="es-MX" b="1" dirty="0"/>
              <a:t>8.8 Mortalidad </a:t>
            </a:r>
          </a:p>
          <a:p>
            <a:pPr eaLnBrk="1" hangingPunct="1">
              <a:lnSpc>
                <a:spcPct val="130000"/>
              </a:lnSpc>
              <a:spcBef>
                <a:spcPct val="50000"/>
              </a:spcBef>
              <a:buFont typeface="Arial" pitchFamily="34" charset="0"/>
              <a:buChar char="•"/>
            </a:pPr>
            <a:r>
              <a:rPr lang="es-ES" b="1" dirty="0">
                <a:cs typeface="Times New Roman" pitchFamily="18" charset="0"/>
              </a:rPr>
              <a:t>66% de los incidentes en los hospitales se originan en </a:t>
            </a:r>
            <a:r>
              <a:rPr lang="es-ES" b="1" dirty="0">
                <a:solidFill>
                  <a:srgbClr val="FF0000"/>
                </a:solidFill>
                <a:cs typeface="Times New Roman" pitchFamily="18" charset="0"/>
              </a:rPr>
              <a:t>pacientes quirúrgicos</a:t>
            </a:r>
            <a:endParaRPr lang="es-ES" sz="2100" b="1" dirty="0">
              <a:solidFill>
                <a:srgbClr val="FF0000"/>
              </a:solidFill>
              <a:cs typeface="Times New Roman" pitchFamily="18" charset="0"/>
            </a:endParaRPr>
          </a:p>
        </p:txBody>
      </p:sp>
      <p:sp>
        <p:nvSpPr>
          <p:cNvPr id="3" name="2 CuadroTexto"/>
          <p:cNvSpPr txBox="1"/>
          <p:nvPr/>
        </p:nvSpPr>
        <p:spPr>
          <a:xfrm>
            <a:off x="3615069" y="245839"/>
            <a:ext cx="1993944" cy="461665"/>
          </a:xfrm>
          <a:prstGeom prst="rect">
            <a:avLst/>
          </a:prstGeom>
          <a:noFill/>
        </p:spPr>
        <p:txBody>
          <a:bodyPr wrap="none" rtlCol="0">
            <a:spAutoFit/>
          </a:bodyPr>
          <a:lstStyle/>
          <a:p>
            <a:r>
              <a:rPr lang="es-MX" sz="2400" b="1" dirty="0" smtClean="0"/>
              <a:t>Antecedentes</a:t>
            </a:r>
            <a:r>
              <a:rPr lang="es-MX" b="1" dirty="0" smtClean="0"/>
              <a:t> </a:t>
            </a:r>
            <a:endParaRPr lang="es-MX" b="1" dirty="0"/>
          </a:p>
        </p:txBody>
      </p:sp>
    </p:spTree>
    <p:extLst>
      <p:ext uri="{BB962C8B-B14F-4D97-AF65-F5344CB8AC3E}">
        <p14:creationId xmlns:p14="http://schemas.microsoft.com/office/powerpoint/2010/main" val="261784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4 CuadroTexto"/>
          <p:cNvSpPr txBox="1">
            <a:spLocks noChangeArrowheads="1"/>
          </p:cNvSpPr>
          <p:nvPr/>
        </p:nvSpPr>
        <p:spPr bwMode="auto">
          <a:xfrm>
            <a:off x="1337602" y="2564904"/>
            <a:ext cx="2802350" cy="16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3200" dirty="0"/>
              <a:t>Identificar </a:t>
            </a:r>
          </a:p>
          <a:p>
            <a:pPr eaLnBrk="1" hangingPunct="1"/>
            <a:r>
              <a:rPr lang="es-MX" sz="3200" dirty="0"/>
              <a:t>correctamente</a:t>
            </a:r>
          </a:p>
          <a:p>
            <a:pPr eaLnBrk="1" hangingPunct="1"/>
            <a:r>
              <a:rPr lang="es-MX" sz="3200" dirty="0" smtClean="0"/>
              <a:t>al paciente</a:t>
            </a:r>
            <a:r>
              <a:rPr lang="es-MX" sz="3600" dirty="0" smtClean="0"/>
              <a:t>.</a:t>
            </a:r>
            <a:endParaRPr lang="es-MX" sz="3600" dirty="0"/>
          </a:p>
        </p:txBody>
      </p:sp>
      <p:sp>
        <p:nvSpPr>
          <p:cNvPr id="17" name="6 CuadroTexto"/>
          <p:cNvSpPr txBox="1">
            <a:spLocks noChangeArrowheads="1"/>
          </p:cNvSpPr>
          <p:nvPr/>
        </p:nvSpPr>
        <p:spPr bwMode="auto">
          <a:xfrm>
            <a:off x="1000125" y="1143000"/>
            <a:ext cx="954087" cy="13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8000" b="1" dirty="0">
                <a:solidFill>
                  <a:srgbClr val="00B050"/>
                </a:solidFill>
                <a:latin typeface="Times New Roman" pitchFamily="18" charset="0"/>
                <a:cs typeface="Times New Roman" pitchFamily="18" charset="0"/>
              </a:rPr>
              <a:t>1.</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196" t="57083" r="22109" b="25403"/>
          <a:stretch/>
        </p:blipFill>
        <p:spPr bwMode="auto">
          <a:xfrm>
            <a:off x="5580112" y="3006719"/>
            <a:ext cx="2042160" cy="128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076056" y="2276872"/>
            <a:ext cx="3058530" cy="400110"/>
          </a:xfrm>
          <a:prstGeom prst="rect">
            <a:avLst/>
          </a:prstGeom>
          <a:noFill/>
        </p:spPr>
        <p:txBody>
          <a:bodyPr wrap="none" rtlCol="0">
            <a:spAutoFit/>
          </a:bodyPr>
          <a:lstStyle/>
          <a:p>
            <a:r>
              <a:rPr lang="es-MX" sz="2000" b="1" dirty="0" smtClean="0"/>
              <a:t>Uso de dos identificadores </a:t>
            </a:r>
            <a:endParaRPr lang="es-MX" sz="2000" b="1" dirty="0"/>
          </a:p>
        </p:txBody>
      </p:sp>
      <p:sp>
        <p:nvSpPr>
          <p:cNvPr id="3" name="2 CuadroTexto"/>
          <p:cNvSpPr txBox="1"/>
          <p:nvPr/>
        </p:nvSpPr>
        <p:spPr>
          <a:xfrm>
            <a:off x="2279720"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122165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7380" y="2348880"/>
            <a:ext cx="7344816" cy="3539430"/>
          </a:xfrm>
          <a:prstGeom prst="rect">
            <a:avLst/>
          </a:prstGeom>
        </p:spPr>
        <p:txBody>
          <a:bodyPr wrap="square">
            <a:spAutoFit/>
          </a:bodyPr>
          <a:lstStyle/>
          <a:p>
            <a:r>
              <a:rPr lang="es-MX" sz="2400" b="1" dirty="0" smtClean="0"/>
              <a:t>a</a:t>
            </a:r>
            <a:r>
              <a:rPr lang="es-MX" sz="2800" b="1" dirty="0" smtClean="0"/>
              <a:t>) La </a:t>
            </a:r>
            <a:r>
              <a:rPr lang="es-MX" sz="2800" b="1" dirty="0"/>
              <a:t>administración de </a:t>
            </a:r>
            <a:r>
              <a:rPr lang="es-MX" sz="2800" b="1" dirty="0" smtClean="0"/>
              <a:t>medicamentos </a:t>
            </a:r>
          </a:p>
          <a:p>
            <a:r>
              <a:rPr lang="es-MX" sz="2800" b="1" dirty="0" smtClean="0"/>
              <a:t>b</a:t>
            </a:r>
            <a:r>
              <a:rPr lang="es-MX" sz="2800" b="1" dirty="0"/>
              <a:t>) </a:t>
            </a:r>
            <a:r>
              <a:rPr lang="es-MX" sz="2800" b="1" dirty="0" smtClean="0"/>
              <a:t>La </a:t>
            </a:r>
            <a:r>
              <a:rPr lang="es-MX" sz="2800" b="1" dirty="0"/>
              <a:t>transfusión de sangre y </a:t>
            </a:r>
            <a:r>
              <a:rPr lang="es-MX" sz="2800" b="1" dirty="0" err="1" smtClean="0"/>
              <a:t>hemocomponentes</a:t>
            </a:r>
            <a:r>
              <a:rPr lang="es-MX" sz="2800" b="1" dirty="0" smtClean="0"/>
              <a:t> </a:t>
            </a:r>
          </a:p>
          <a:p>
            <a:r>
              <a:rPr lang="es-MX" sz="2800" b="1" dirty="0" smtClean="0"/>
              <a:t>c</a:t>
            </a:r>
            <a:r>
              <a:rPr lang="es-MX" sz="2800" b="1" dirty="0"/>
              <a:t>) </a:t>
            </a:r>
            <a:r>
              <a:rPr lang="es-MX" sz="2800" b="1" dirty="0" smtClean="0"/>
              <a:t>La </a:t>
            </a:r>
            <a:r>
              <a:rPr lang="es-MX" sz="2800" b="1" dirty="0"/>
              <a:t>extracción de sangre y otras muestras para análisis clínicos </a:t>
            </a:r>
            <a:endParaRPr lang="es-MX" sz="2800" b="1" dirty="0" smtClean="0"/>
          </a:p>
          <a:p>
            <a:r>
              <a:rPr lang="es-MX" sz="2800" b="1" dirty="0" smtClean="0"/>
              <a:t>d</a:t>
            </a:r>
            <a:r>
              <a:rPr lang="es-MX" sz="2800" b="1" dirty="0"/>
              <a:t>) </a:t>
            </a:r>
            <a:r>
              <a:rPr lang="es-MX" sz="2800" b="1" dirty="0" smtClean="0"/>
              <a:t>La </a:t>
            </a:r>
            <a:r>
              <a:rPr lang="es-MX" sz="2800" b="1" dirty="0"/>
              <a:t>realización de estudios de gabinete </a:t>
            </a:r>
            <a:endParaRPr lang="es-MX" sz="2800" b="1" dirty="0" smtClean="0"/>
          </a:p>
          <a:p>
            <a:r>
              <a:rPr lang="es-MX" sz="2800" b="1" dirty="0" smtClean="0"/>
              <a:t>e</a:t>
            </a:r>
            <a:r>
              <a:rPr lang="es-MX" sz="2800" b="1" dirty="0"/>
              <a:t>) </a:t>
            </a:r>
            <a:r>
              <a:rPr lang="es-MX" sz="2800" b="1" dirty="0" smtClean="0"/>
              <a:t>La </a:t>
            </a:r>
            <a:r>
              <a:rPr lang="es-MX" sz="2800" b="1" dirty="0"/>
              <a:t>realización de cualquier otro tratamiento o procedimiento invasivo o de alto riesgo </a:t>
            </a:r>
            <a:endParaRPr lang="es-MX" sz="2800" b="1" dirty="0" smtClean="0"/>
          </a:p>
          <a:p>
            <a:r>
              <a:rPr lang="es-MX" sz="2800" b="1" dirty="0" smtClean="0"/>
              <a:t>f</a:t>
            </a:r>
            <a:r>
              <a:rPr lang="es-MX" sz="2800" b="1" dirty="0"/>
              <a:t>) </a:t>
            </a:r>
            <a:r>
              <a:rPr lang="es-MX" sz="2800" b="1" dirty="0" smtClean="0"/>
              <a:t>La </a:t>
            </a:r>
            <a:r>
              <a:rPr lang="es-MX" sz="2800" b="1" dirty="0"/>
              <a:t>dotación de dietas</a:t>
            </a:r>
          </a:p>
        </p:txBody>
      </p:sp>
      <p:sp>
        <p:nvSpPr>
          <p:cNvPr id="3" name="2 CuadroTexto"/>
          <p:cNvSpPr txBox="1"/>
          <p:nvPr/>
        </p:nvSpPr>
        <p:spPr>
          <a:xfrm>
            <a:off x="1126000" y="1268760"/>
            <a:ext cx="7056784" cy="830997"/>
          </a:xfrm>
          <a:prstGeom prst="rect">
            <a:avLst/>
          </a:prstGeom>
          <a:solidFill>
            <a:srgbClr val="FFC000"/>
          </a:solidFill>
        </p:spPr>
        <p:txBody>
          <a:bodyPr wrap="square" rtlCol="0">
            <a:spAutoFit/>
          </a:bodyPr>
          <a:lstStyle/>
          <a:p>
            <a:r>
              <a:rPr lang="es-MX" sz="2400" b="1" dirty="0" smtClean="0"/>
              <a:t>Identificación  en forma multidisciplinaria del paciente antes de:  </a:t>
            </a:r>
            <a:endParaRPr lang="es-MX" sz="2400" b="1" dirty="0"/>
          </a:p>
        </p:txBody>
      </p:sp>
      <p:sp>
        <p:nvSpPr>
          <p:cNvPr id="4" name="3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1410756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a:spLocks noChangeArrowheads="1"/>
          </p:cNvSpPr>
          <p:nvPr/>
        </p:nvSpPr>
        <p:spPr bwMode="auto">
          <a:xfrm>
            <a:off x="732657" y="1012825"/>
            <a:ext cx="1031031" cy="14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8800" b="1" dirty="0">
                <a:solidFill>
                  <a:srgbClr val="00B050"/>
                </a:solidFill>
                <a:latin typeface="Times New Roman" pitchFamily="18" charset="0"/>
                <a:cs typeface="Times New Roman" pitchFamily="18" charset="0"/>
              </a:rPr>
              <a:t>2.</a:t>
            </a:r>
          </a:p>
        </p:txBody>
      </p:sp>
      <p:sp>
        <p:nvSpPr>
          <p:cNvPr id="4" name="7 CuadroTexto"/>
          <p:cNvSpPr txBox="1">
            <a:spLocks noChangeArrowheads="1"/>
          </p:cNvSpPr>
          <p:nvPr/>
        </p:nvSpPr>
        <p:spPr bwMode="auto">
          <a:xfrm>
            <a:off x="1219001" y="2420888"/>
            <a:ext cx="3929063" cy="267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dirty="0"/>
              <a:t>Mejorar la comunicación </a:t>
            </a:r>
          </a:p>
          <a:p>
            <a:pPr eaLnBrk="1" hangingPunct="1"/>
            <a:r>
              <a:rPr lang="es-MX" sz="2800" dirty="0"/>
              <a:t>efectiva entre profesionales.</a:t>
            </a:r>
          </a:p>
          <a:p>
            <a:pPr eaLnBrk="1" hangingPunct="1"/>
            <a:r>
              <a:rPr lang="es-MX" sz="2800" b="1" dirty="0">
                <a:solidFill>
                  <a:srgbClr val="00B050"/>
                </a:solidFill>
              </a:rPr>
              <a:t>(Ordenes verbales y/o telefónicas) </a:t>
            </a:r>
          </a:p>
        </p:txBody>
      </p:sp>
      <p:sp>
        <p:nvSpPr>
          <p:cNvPr id="2" name="1 CuadroTexto"/>
          <p:cNvSpPr txBox="1"/>
          <p:nvPr/>
        </p:nvSpPr>
        <p:spPr>
          <a:xfrm>
            <a:off x="5580112" y="2636912"/>
            <a:ext cx="2289409" cy="1815882"/>
          </a:xfrm>
          <a:prstGeom prst="rect">
            <a:avLst/>
          </a:prstGeom>
          <a:noFill/>
        </p:spPr>
        <p:txBody>
          <a:bodyPr wrap="none" rtlCol="0">
            <a:spAutoFit/>
          </a:bodyPr>
          <a:lstStyle/>
          <a:p>
            <a:pPr marL="285750" indent="-285750">
              <a:buFont typeface="Arial" pitchFamily="34" charset="0"/>
              <a:buChar char="•"/>
            </a:pPr>
            <a:r>
              <a:rPr lang="es-MX" sz="2800" b="1" dirty="0">
                <a:solidFill>
                  <a:srgbClr val="00B050"/>
                </a:solidFill>
                <a:latin typeface="Arial" pitchFamily="34" charset="0"/>
                <a:cs typeface="Arial" pitchFamily="34" charset="0"/>
              </a:rPr>
              <a:t>Escuchar</a:t>
            </a:r>
          </a:p>
          <a:p>
            <a:pPr marL="285750" indent="-285750">
              <a:buFont typeface="Arial" pitchFamily="34" charset="0"/>
              <a:buChar char="•"/>
            </a:pPr>
            <a:r>
              <a:rPr lang="es-MX" sz="2800" b="1" dirty="0">
                <a:solidFill>
                  <a:srgbClr val="00B050"/>
                </a:solidFill>
                <a:latin typeface="Arial" pitchFamily="34" charset="0"/>
                <a:cs typeface="Arial" pitchFamily="34" charset="0"/>
              </a:rPr>
              <a:t>Escribir </a:t>
            </a:r>
          </a:p>
          <a:p>
            <a:pPr marL="285750" indent="-285750">
              <a:buFont typeface="Arial" pitchFamily="34" charset="0"/>
              <a:buChar char="•"/>
            </a:pPr>
            <a:r>
              <a:rPr lang="es-MX" sz="2800" b="1" dirty="0">
                <a:solidFill>
                  <a:srgbClr val="00B050"/>
                </a:solidFill>
                <a:latin typeface="Arial" pitchFamily="34" charset="0"/>
                <a:cs typeface="Arial" pitchFamily="34" charset="0"/>
              </a:rPr>
              <a:t>Leer </a:t>
            </a:r>
          </a:p>
          <a:p>
            <a:pPr marL="285750" indent="-285750">
              <a:buFont typeface="Arial" pitchFamily="34" charset="0"/>
              <a:buChar char="•"/>
            </a:pPr>
            <a:r>
              <a:rPr lang="es-MX" sz="2800" b="1" dirty="0">
                <a:solidFill>
                  <a:srgbClr val="00B050"/>
                </a:solidFill>
                <a:latin typeface="Arial" pitchFamily="34" charset="0"/>
                <a:cs typeface="Arial" pitchFamily="34" charset="0"/>
              </a:rPr>
              <a:t>Confirmar </a:t>
            </a:r>
            <a:endParaRPr lang="es-MX" sz="2800" b="1" dirty="0">
              <a:solidFill>
                <a:srgbClr val="00B050"/>
              </a:solidFill>
              <a:latin typeface="Arial" pitchFamily="34" charset="0"/>
              <a:cs typeface="Arial" pitchFamily="34" charset="0"/>
            </a:endParaRPr>
          </a:p>
        </p:txBody>
      </p:sp>
      <p:sp>
        <p:nvSpPr>
          <p:cNvPr id="6" name="5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2355255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a:spLocks noChangeArrowheads="1"/>
          </p:cNvSpPr>
          <p:nvPr/>
        </p:nvSpPr>
        <p:spPr bwMode="auto">
          <a:xfrm>
            <a:off x="953617" y="1208088"/>
            <a:ext cx="877143"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7200" b="1" dirty="0">
                <a:solidFill>
                  <a:srgbClr val="00B050"/>
                </a:solidFill>
                <a:latin typeface="Times New Roman" pitchFamily="18" charset="0"/>
                <a:cs typeface="Times New Roman" pitchFamily="18" charset="0"/>
              </a:rPr>
              <a:t>3.</a:t>
            </a:r>
          </a:p>
        </p:txBody>
      </p:sp>
      <p:sp>
        <p:nvSpPr>
          <p:cNvPr id="3" name="7 CuadroTexto"/>
          <p:cNvSpPr txBox="1">
            <a:spLocks noChangeArrowheads="1"/>
          </p:cNvSpPr>
          <p:nvPr/>
        </p:nvSpPr>
        <p:spPr bwMode="auto">
          <a:xfrm>
            <a:off x="1430461" y="2662946"/>
            <a:ext cx="3357563" cy="18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dirty="0"/>
              <a:t>Mejorar la seguridad de los </a:t>
            </a:r>
          </a:p>
          <a:p>
            <a:pPr eaLnBrk="1" hangingPunct="1"/>
            <a:r>
              <a:rPr lang="es-MX" sz="2800" dirty="0"/>
              <a:t>medicamentos de alto riesgo</a:t>
            </a:r>
            <a:r>
              <a:rPr lang="es-MX" sz="2800" dirty="0" smtClean="0"/>
              <a:t>.</a:t>
            </a:r>
            <a:endParaRPr lang="es-MX" sz="2800" dirty="0"/>
          </a:p>
        </p:txBody>
      </p:sp>
      <p:sp>
        <p:nvSpPr>
          <p:cNvPr id="4" name="3 CuadroTexto"/>
          <p:cNvSpPr txBox="1"/>
          <p:nvPr/>
        </p:nvSpPr>
        <p:spPr>
          <a:xfrm>
            <a:off x="4932040" y="3093828"/>
            <a:ext cx="3767378" cy="954107"/>
          </a:xfrm>
          <a:prstGeom prst="rect">
            <a:avLst/>
          </a:prstGeom>
          <a:noFill/>
        </p:spPr>
        <p:txBody>
          <a:bodyPr wrap="none" rtlCol="0">
            <a:spAutoFit/>
          </a:bodyPr>
          <a:lstStyle/>
          <a:p>
            <a:pPr marL="285750" indent="-285750">
              <a:buFont typeface="Arial" pitchFamily="34" charset="0"/>
              <a:buChar char="•"/>
            </a:pPr>
            <a:r>
              <a:rPr lang="es-MX" sz="2800" b="1" dirty="0">
                <a:solidFill>
                  <a:srgbClr val="00B050"/>
                </a:solidFill>
                <a:latin typeface="Arial" pitchFamily="34" charset="0"/>
                <a:cs typeface="Arial" pitchFamily="34" charset="0"/>
              </a:rPr>
              <a:t>Etiqueta individual </a:t>
            </a:r>
          </a:p>
          <a:p>
            <a:pPr marL="285750" indent="-285750">
              <a:buFont typeface="Arial" pitchFamily="34" charset="0"/>
              <a:buChar char="•"/>
            </a:pPr>
            <a:r>
              <a:rPr lang="es-MX" sz="2800" b="1" dirty="0">
                <a:solidFill>
                  <a:srgbClr val="00B050"/>
                </a:solidFill>
                <a:latin typeface="Arial" pitchFamily="34" charset="0"/>
                <a:cs typeface="Arial" pitchFamily="34" charset="0"/>
              </a:rPr>
              <a:t>Doble verificación </a:t>
            </a:r>
            <a:endParaRPr lang="es-MX" sz="2800" b="1" dirty="0">
              <a:solidFill>
                <a:srgbClr val="00B050"/>
              </a:solidFill>
              <a:latin typeface="Arial" pitchFamily="34" charset="0"/>
              <a:cs typeface="Arial" pitchFamily="34" charset="0"/>
            </a:endParaRPr>
          </a:p>
        </p:txBody>
      </p:sp>
      <p:sp>
        <p:nvSpPr>
          <p:cNvPr id="5" name="4 CuadroTexto"/>
          <p:cNvSpPr txBox="1"/>
          <p:nvPr/>
        </p:nvSpPr>
        <p:spPr>
          <a:xfrm>
            <a:off x="2051720"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419136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9373" y="980728"/>
            <a:ext cx="8064896" cy="5262979"/>
          </a:xfrm>
          <a:prstGeom prst="rect">
            <a:avLst/>
          </a:prstGeom>
        </p:spPr>
        <p:txBody>
          <a:bodyPr wrap="square">
            <a:spAutoFit/>
          </a:bodyPr>
          <a:lstStyle/>
          <a:p>
            <a:pPr algn="just"/>
            <a:r>
              <a:rPr lang="es-MX" sz="2800" dirty="0">
                <a:latin typeface="Arial" pitchFamily="34" charset="0"/>
                <a:cs typeface="Arial" pitchFamily="34" charset="0"/>
              </a:rPr>
              <a:t>Electrolitos concentrados con etiqueta individual (Alerta Visual), separados del resto de los medicamentos y resguardados. </a:t>
            </a:r>
            <a:endParaRPr lang="es-MX" sz="2800" dirty="0">
              <a:latin typeface="Arial" pitchFamily="34" charset="0"/>
              <a:cs typeface="Arial" pitchFamily="34" charset="0"/>
            </a:endParaRPr>
          </a:p>
          <a:p>
            <a:pPr algn="just"/>
            <a:endParaRPr lang="es-MX" sz="2800" dirty="0">
              <a:latin typeface="Arial" pitchFamily="34" charset="0"/>
              <a:cs typeface="Arial" pitchFamily="34" charset="0"/>
            </a:endParaRPr>
          </a:p>
          <a:p>
            <a:pPr algn="just"/>
            <a:r>
              <a:rPr lang="es-MX" sz="2800" dirty="0">
                <a:latin typeface="Arial" pitchFamily="34" charset="0"/>
                <a:cs typeface="Arial" pitchFamily="34" charset="0"/>
              </a:rPr>
              <a:t>Implementar </a:t>
            </a:r>
            <a:r>
              <a:rPr lang="es-MX" sz="2800" dirty="0">
                <a:latin typeface="Arial" pitchFamily="34" charset="0"/>
                <a:cs typeface="Arial" pitchFamily="34" charset="0"/>
              </a:rPr>
              <a:t>la doble verificación durante la preparación y durante la administración de los medicamentos de alto </a:t>
            </a:r>
            <a:r>
              <a:rPr lang="es-MX" sz="2800" dirty="0">
                <a:latin typeface="Arial" pitchFamily="34" charset="0"/>
                <a:cs typeface="Arial" pitchFamily="34" charset="0"/>
              </a:rPr>
              <a:t>riesgo: </a:t>
            </a:r>
          </a:p>
          <a:p>
            <a:pPr marL="914400" lvl="1" indent="-457200">
              <a:buFont typeface="Arial" pitchFamily="34" charset="0"/>
              <a:buChar char="•"/>
            </a:pPr>
            <a:r>
              <a:rPr lang="es-MX" sz="2800" b="1" dirty="0">
                <a:solidFill>
                  <a:srgbClr val="00B050"/>
                </a:solidFill>
                <a:latin typeface="Arial" pitchFamily="34" charset="0"/>
                <a:cs typeface="Arial" pitchFamily="34" charset="0"/>
              </a:rPr>
              <a:t>Electrolitos concentrados, </a:t>
            </a:r>
          </a:p>
          <a:p>
            <a:pPr marL="914400" lvl="1" indent="-457200">
              <a:buFont typeface="Arial" pitchFamily="34" charset="0"/>
              <a:buChar char="•"/>
            </a:pPr>
            <a:r>
              <a:rPr lang="es-MX" sz="2800" b="1" dirty="0">
                <a:solidFill>
                  <a:srgbClr val="00B050"/>
                </a:solidFill>
                <a:latin typeface="Arial" pitchFamily="34" charset="0"/>
                <a:cs typeface="Arial" pitchFamily="34" charset="0"/>
              </a:rPr>
              <a:t>Quimioterapéuticos, </a:t>
            </a:r>
          </a:p>
          <a:p>
            <a:pPr marL="914400" lvl="1" indent="-457200">
              <a:buFont typeface="Arial" pitchFamily="34" charset="0"/>
              <a:buChar char="•"/>
            </a:pPr>
            <a:r>
              <a:rPr lang="es-MX" sz="2800" b="1" dirty="0">
                <a:solidFill>
                  <a:srgbClr val="00B050"/>
                </a:solidFill>
                <a:latin typeface="Arial" pitchFamily="34" charset="0"/>
                <a:cs typeface="Arial" pitchFamily="34" charset="0"/>
              </a:rPr>
              <a:t>Radiofármacos, </a:t>
            </a:r>
          </a:p>
          <a:p>
            <a:pPr marL="914400" lvl="1" indent="-457200">
              <a:buFont typeface="Arial" pitchFamily="34" charset="0"/>
              <a:buChar char="•"/>
            </a:pPr>
            <a:r>
              <a:rPr lang="es-MX" sz="2800" b="1" dirty="0">
                <a:solidFill>
                  <a:srgbClr val="00B050"/>
                </a:solidFill>
                <a:latin typeface="Arial" pitchFamily="34" charset="0"/>
                <a:cs typeface="Arial" pitchFamily="34" charset="0"/>
              </a:rPr>
              <a:t>Insulinas y </a:t>
            </a:r>
          </a:p>
          <a:p>
            <a:pPr marL="914400" lvl="1" indent="-457200">
              <a:buFont typeface="Arial" pitchFamily="34" charset="0"/>
              <a:buChar char="•"/>
            </a:pPr>
            <a:r>
              <a:rPr lang="es-MX" sz="2800" b="1" dirty="0">
                <a:solidFill>
                  <a:srgbClr val="00B050"/>
                </a:solidFill>
                <a:latin typeface="Arial" pitchFamily="34" charset="0"/>
                <a:cs typeface="Arial" pitchFamily="34" charset="0"/>
              </a:rPr>
              <a:t>Anticoagulantes vía </a:t>
            </a:r>
            <a:r>
              <a:rPr lang="es-MX" sz="2800" b="1" dirty="0" smtClean="0">
                <a:solidFill>
                  <a:srgbClr val="00B050"/>
                </a:solidFill>
                <a:latin typeface="Arial" pitchFamily="34" charset="0"/>
                <a:cs typeface="Arial" pitchFamily="34" charset="0"/>
              </a:rPr>
              <a:t>parenteral. </a:t>
            </a:r>
            <a:endParaRPr lang="es-MX" sz="2800" b="1" dirty="0">
              <a:solidFill>
                <a:srgbClr val="00B050"/>
              </a:solidFill>
              <a:latin typeface="Arial" pitchFamily="34" charset="0"/>
              <a:cs typeface="Arial" pitchFamily="34" charset="0"/>
            </a:endParaRPr>
          </a:p>
        </p:txBody>
      </p:sp>
      <p:sp>
        <p:nvSpPr>
          <p:cNvPr id="3" name="2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780999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a:spLocks noChangeArrowheads="1"/>
          </p:cNvSpPr>
          <p:nvPr/>
        </p:nvSpPr>
        <p:spPr bwMode="auto">
          <a:xfrm>
            <a:off x="827584" y="1466134"/>
            <a:ext cx="1031031" cy="14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8800" b="1" dirty="0">
                <a:solidFill>
                  <a:srgbClr val="00B050"/>
                </a:solidFill>
                <a:latin typeface="Times New Roman" pitchFamily="18" charset="0"/>
                <a:cs typeface="Times New Roman" pitchFamily="18" charset="0"/>
              </a:rPr>
              <a:t>4.</a:t>
            </a:r>
          </a:p>
        </p:txBody>
      </p:sp>
      <p:sp>
        <p:nvSpPr>
          <p:cNvPr id="3" name="7 CuadroTexto"/>
          <p:cNvSpPr txBox="1">
            <a:spLocks noChangeArrowheads="1"/>
          </p:cNvSpPr>
          <p:nvPr/>
        </p:nvSpPr>
        <p:spPr bwMode="auto">
          <a:xfrm>
            <a:off x="1508513" y="2949584"/>
            <a:ext cx="3278188" cy="13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dirty="0" smtClean="0"/>
              <a:t>Procedimientos correctos.</a:t>
            </a:r>
          </a:p>
          <a:p>
            <a:pPr eaLnBrk="1" hangingPunct="1"/>
            <a:endParaRPr lang="es-MX" sz="2400" dirty="0" smtClean="0"/>
          </a:p>
        </p:txBody>
      </p:sp>
      <p:sp>
        <p:nvSpPr>
          <p:cNvPr id="4" name="3 Rectángulo"/>
          <p:cNvSpPr/>
          <p:nvPr/>
        </p:nvSpPr>
        <p:spPr>
          <a:xfrm>
            <a:off x="5292080" y="2710595"/>
            <a:ext cx="3563888" cy="1569660"/>
          </a:xfrm>
          <a:prstGeom prst="rect">
            <a:avLst/>
          </a:prstGeom>
        </p:spPr>
        <p:txBody>
          <a:bodyPr wrap="square">
            <a:spAutoFit/>
          </a:bodyPr>
          <a:lstStyle/>
          <a:p>
            <a:r>
              <a:rPr lang="es-MX" sz="3200" b="1" dirty="0">
                <a:solidFill>
                  <a:srgbClr val="00B050"/>
                </a:solidFill>
              </a:rPr>
              <a:t>Sitio, procedimiento y paciente correcto</a:t>
            </a:r>
            <a:r>
              <a:rPr lang="es-MX" sz="2800" dirty="0"/>
              <a:t>. </a:t>
            </a:r>
            <a:endParaRPr lang="es-MX" sz="2800" dirty="0"/>
          </a:p>
        </p:txBody>
      </p:sp>
      <p:sp>
        <p:nvSpPr>
          <p:cNvPr id="5" name="4 CuadroTexto"/>
          <p:cNvSpPr txBox="1"/>
          <p:nvPr/>
        </p:nvSpPr>
        <p:spPr>
          <a:xfrm>
            <a:off x="2279720"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4287582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2277" y="980728"/>
            <a:ext cx="8460431" cy="5016758"/>
          </a:xfrm>
          <a:prstGeom prst="rect">
            <a:avLst/>
          </a:prstGeom>
        </p:spPr>
        <p:txBody>
          <a:bodyPr wrap="square">
            <a:spAutoFit/>
          </a:bodyPr>
          <a:lstStyle/>
          <a:p>
            <a:r>
              <a:rPr lang="es-MX" sz="3200" b="1" dirty="0"/>
              <a:t>Implementar el </a:t>
            </a:r>
            <a:r>
              <a:rPr lang="es-MX" sz="3200" b="1" dirty="0">
                <a:solidFill>
                  <a:srgbClr val="FF0000"/>
                </a:solidFill>
              </a:rPr>
              <a:t>Protocolo Universal </a:t>
            </a:r>
            <a:r>
              <a:rPr lang="es-MX" sz="3200" b="1" dirty="0"/>
              <a:t>antes de realizar procedimientos quirúrgicos (dentro y fuera de quirófano). </a:t>
            </a:r>
            <a:endParaRPr lang="es-MX" sz="3200" b="1" dirty="0" smtClean="0"/>
          </a:p>
          <a:p>
            <a:endParaRPr lang="es-MX" sz="3200" b="1" dirty="0" smtClean="0"/>
          </a:p>
          <a:p>
            <a:r>
              <a:rPr lang="es-MX" sz="3200" b="1" dirty="0" smtClean="0"/>
              <a:t>Implementar </a:t>
            </a:r>
            <a:r>
              <a:rPr lang="es-MX" sz="3200" b="1" dirty="0"/>
              <a:t>el </a:t>
            </a:r>
            <a:r>
              <a:rPr lang="es-MX" sz="3200" b="1" dirty="0" smtClean="0">
                <a:solidFill>
                  <a:srgbClr val="FF0000"/>
                </a:solidFill>
              </a:rPr>
              <a:t>Tiempo </a:t>
            </a:r>
            <a:r>
              <a:rPr lang="es-MX" sz="3200" b="1" dirty="0">
                <a:solidFill>
                  <a:srgbClr val="FF0000"/>
                </a:solidFill>
              </a:rPr>
              <a:t>fuera</a:t>
            </a:r>
            <a:r>
              <a:rPr lang="es-MX" sz="3200" b="1" dirty="0"/>
              <a:t>, al menos, antes de </a:t>
            </a:r>
            <a:r>
              <a:rPr lang="es-MX" sz="3200" b="1" dirty="0" smtClean="0"/>
              <a:t>realizar:</a:t>
            </a:r>
          </a:p>
          <a:p>
            <a:r>
              <a:rPr lang="es-MX" sz="3200" b="1" dirty="0" smtClean="0"/>
              <a:t>Procedimientos </a:t>
            </a:r>
            <a:r>
              <a:rPr lang="es-MX" sz="3200" b="1" dirty="0"/>
              <a:t>de terapia de remplazo renal con hemodiálisis, </a:t>
            </a:r>
            <a:endParaRPr lang="es-MX" sz="3200" b="1" dirty="0" smtClean="0"/>
          </a:p>
          <a:p>
            <a:r>
              <a:rPr lang="es-MX" sz="3200" b="1" dirty="0" smtClean="0"/>
              <a:t>Radioterapia </a:t>
            </a:r>
            <a:r>
              <a:rPr lang="es-MX" sz="3200" b="1" dirty="0"/>
              <a:t>y </a:t>
            </a:r>
            <a:endParaRPr lang="es-MX" sz="3200" b="1" dirty="0" smtClean="0"/>
          </a:p>
          <a:p>
            <a:r>
              <a:rPr lang="es-MX" sz="3200" b="1" dirty="0" smtClean="0"/>
              <a:t>Administración </a:t>
            </a:r>
            <a:r>
              <a:rPr lang="es-MX" sz="3200" b="1" dirty="0"/>
              <a:t>de sangre y </a:t>
            </a:r>
            <a:r>
              <a:rPr lang="es-MX" sz="3200" b="1" dirty="0" err="1" smtClean="0"/>
              <a:t>hemocomponentes</a:t>
            </a:r>
            <a:r>
              <a:rPr lang="es-MX" sz="3200" b="1" dirty="0"/>
              <a:t>. </a:t>
            </a:r>
          </a:p>
        </p:txBody>
      </p:sp>
      <p:sp>
        <p:nvSpPr>
          <p:cNvPr id="3" name="2 CuadroTexto"/>
          <p:cNvSpPr txBox="1"/>
          <p:nvPr/>
        </p:nvSpPr>
        <p:spPr>
          <a:xfrm>
            <a:off x="1907704"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3713030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124744"/>
            <a:ext cx="7704856" cy="5447645"/>
          </a:xfrm>
          <a:prstGeom prst="rect">
            <a:avLst/>
          </a:prstGeom>
        </p:spPr>
        <p:txBody>
          <a:bodyPr wrap="square">
            <a:spAutoFit/>
          </a:bodyPr>
          <a:lstStyle/>
          <a:p>
            <a:pPr algn="just"/>
            <a:r>
              <a:rPr lang="es-MX" sz="2800" b="1" dirty="0"/>
              <a:t>Los procedimientos llevados a cabo en el sitio anatómico incorrecto, con el procedimiento incorrecto y/o al paciente equivocado son problemas comunes en los hospitales. </a:t>
            </a:r>
            <a:endParaRPr lang="es-MX" sz="2800" b="1" dirty="0" smtClean="0"/>
          </a:p>
          <a:p>
            <a:pPr algn="just"/>
            <a:endParaRPr lang="es-MX" sz="1600" b="1" dirty="0" smtClean="0"/>
          </a:p>
          <a:p>
            <a:pPr algn="just"/>
            <a:r>
              <a:rPr lang="es-MX" sz="2800" b="1" dirty="0" smtClean="0"/>
              <a:t>Estos </a:t>
            </a:r>
            <a:r>
              <a:rPr lang="es-MX" sz="2800" b="1" dirty="0"/>
              <a:t>errores son el resultado de: </a:t>
            </a:r>
            <a:endParaRPr lang="es-MX" sz="2800" b="1" dirty="0" smtClean="0"/>
          </a:p>
          <a:p>
            <a:pPr algn="just"/>
            <a:endParaRPr lang="es-MX" sz="1600" b="1" dirty="0" smtClean="0"/>
          </a:p>
          <a:p>
            <a:pPr algn="just"/>
            <a:r>
              <a:rPr lang="es-MX" sz="2800" b="1" dirty="0" smtClean="0"/>
              <a:t>• </a:t>
            </a:r>
            <a:r>
              <a:rPr lang="es-MX" sz="2800" b="1" dirty="0">
                <a:solidFill>
                  <a:srgbClr val="00B050"/>
                </a:solidFill>
              </a:rPr>
              <a:t>Una comunicación deficiente o inadecuada entre el personal que participará en la realización del procedimiento, </a:t>
            </a:r>
            <a:endParaRPr lang="es-MX" sz="2800" b="1" dirty="0">
              <a:solidFill>
                <a:srgbClr val="00B050"/>
              </a:solidFill>
            </a:endParaRPr>
          </a:p>
          <a:p>
            <a:pPr marL="457200" indent="-457200" algn="just">
              <a:buFont typeface="Arial" pitchFamily="34" charset="0"/>
              <a:buChar char="•"/>
            </a:pPr>
            <a:r>
              <a:rPr lang="es-MX" sz="2800" b="1" dirty="0">
                <a:solidFill>
                  <a:srgbClr val="00B050"/>
                </a:solidFill>
              </a:rPr>
              <a:t>La </a:t>
            </a:r>
            <a:r>
              <a:rPr lang="es-MX" sz="2800" b="1" dirty="0">
                <a:solidFill>
                  <a:srgbClr val="00B050"/>
                </a:solidFill>
              </a:rPr>
              <a:t>falta de participación del paciente, y </a:t>
            </a:r>
            <a:endParaRPr lang="es-MX" sz="2800" b="1" dirty="0">
              <a:solidFill>
                <a:srgbClr val="00B050"/>
              </a:solidFill>
            </a:endParaRPr>
          </a:p>
          <a:p>
            <a:pPr algn="just"/>
            <a:r>
              <a:rPr lang="es-MX" sz="2800" b="1" dirty="0">
                <a:solidFill>
                  <a:srgbClr val="00B050"/>
                </a:solidFill>
              </a:rPr>
              <a:t>• </a:t>
            </a:r>
            <a:r>
              <a:rPr lang="es-MX" sz="2800" b="1" dirty="0">
                <a:solidFill>
                  <a:srgbClr val="00B050"/>
                </a:solidFill>
              </a:rPr>
              <a:t>La ausencia de procedimientos de verificación antes de la realización del procedimiento.</a:t>
            </a:r>
          </a:p>
        </p:txBody>
      </p:sp>
      <p:sp>
        <p:nvSpPr>
          <p:cNvPr id="3" name="2 CuadroTexto"/>
          <p:cNvSpPr txBox="1"/>
          <p:nvPr/>
        </p:nvSpPr>
        <p:spPr>
          <a:xfrm>
            <a:off x="1907704" y="188640"/>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285367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700808"/>
            <a:ext cx="8352928" cy="3908762"/>
          </a:xfrm>
          <a:prstGeom prst="rect">
            <a:avLst/>
          </a:prstGeom>
        </p:spPr>
        <p:txBody>
          <a:bodyPr wrap="square">
            <a:spAutoFit/>
          </a:bodyPr>
          <a:lstStyle/>
          <a:p>
            <a:r>
              <a:rPr lang="es-MX" sz="2800" b="1" dirty="0"/>
              <a:t>Los procesos esenciales que conforman el Protocolo Universal son: </a:t>
            </a:r>
            <a:endParaRPr lang="es-MX" sz="2800" b="1" dirty="0" smtClean="0"/>
          </a:p>
          <a:p>
            <a:endParaRPr lang="es-MX" sz="2800" b="1" dirty="0" smtClean="0"/>
          </a:p>
          <a:p>
            <a:pPr marL="457200" indent="-457200">
              <a:buFont typeface="Arial" pitchFamily="34" charset="0"/>
              <a:buChar char="•"/>
            </a:pPr>
            <a:r>
              <a:rPr lang="es-MX" sz="2800" b="1" dirty="0" smtClean="0"/>
              <a:t> </a:t>
            </a:r>
            <a:r>
              <a:rPr lang="es-MX" sz="2800" b="1" dirty="0"/>
              <a:t>Marcado del sitio anatómico, </a:t>
            </a:r>
            <a:endParaRPr lang="es-MX" sz="2800" b="1" dirty="0" smtClean="0"/>
          </a:p>
          <a:p>
            <a:pPr marL="457200" indent="-457200">
              <a:buFont typeface="Arial" pitchFamily="34" charset="0"/>
              <a:buChar char="•"/>
            </a:pPr>
            <a:endParaRPr lang="es-MX" sz="2400" b="1" dirty="0" smtClean="0"/>
          </a:p>
          <a:p>
            <a:pPr marL="457200" indent="-457200">
              <a:buFont typeface="Arial" pitchFamily="34" charset="0"/>
              <a:buChar char="•"/>
            </a:pPr>
            <a:r>
              <a:rPr lang="es-MX" sz="2800" b="1" dirty="0" smtClean="0"/>
              <a:t> </a:t>
            </a:r>
            <a:r>
              <a:rPr lang="es-MX" sz="2800" b="1" dirty="0"/>
              <a:t>Proceso de verificación pre-procedimiento, </a:t>
            </a:r>
            <a:endParaRPr lang="es-MX" sz="2800" b="1" dirty="0" smtClean="0"/>
          </a:p>
          <a:p>
            <a:pPr marL="457200" indent="-457200">
              <a:buFont typeface="Arial" pitchFamily="34" charset="0"/>
              <a:buChar char="•"/>
            </a:pPr>
            <a:endParaRPr lang="es-MX" sz="2400" b="1" dirty="0" smtClean="0"/>
          </a:p>
          <a:p>
            <a:pPr marL="457200" indent="-457200">
              <a:buFont typeface="Arial" pitchFamily="34" charset="0"/>
              <a:buChar char="•"/>
            </a:pPr>
            <a:r>
              <a:rPr lang="es-MX" sz="2800" b="1" dirty="0" smtClean="0"/>
              <a:t>Tiempo </a:t>
            </a:r>
            <a:r>
              <a:rPr lang="es-MX" sz="2800" b="1" dirty="0"/>
              <a:t>fuera o “time-</a:t>
            </a:r>
            <a:r>
              <a:rPr lang="es-MX" sz="2800" b="1" dirty="0" err="1"/>
              <a:t>out</a:t>
            </a:r>
            <a:r>
              <a:rPr lang="es-MX" sz="2800" b="1" dirty="0"/>
              <a:t>” que tiene lugar justo antes del comienzo de un procedimiento.</a:t>
            </a:r>
          </a:p>
        </p:txBody>
      </p:sp>
      <p:sp>
        <p:nvSpPr>
          <p:cNvPr id="3" name="2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157544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a:spLocks noChangeArrowheads="1"/>
          </p:cNvSpPr>
          <p:nvPr/>
        </p:nvSpPr>
        <p:spPr bwMode="auto">
          <a:xfrm>
            <a:off x="809601" y="1622425"/>
            <a:ext cx="954087" cy="13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8000" b="1" dirty="0">
                <a:solidFill>
                  <a:srgbClr val="00B050"/>
                </a:solidFill>
                <a:latin typeface="Times New Roman" pitchFamily="18" charset="0"/>
                <a:cs typeface="Times New Roman" pitchFamily="18" charset="0"/>
              </a:rPr>
              <a:t>5.</a:t>
            </a:r>
          </a:p>
        </p:txBody>
      </p:sp>
      <p:sp>
        <p:nvSpPr>
          <p:cNvPr id="4" name="7 CuadroTexto"/>
          <p:cNvSpPr txBox="1">
            <a:spLocks noChangeArrowheads="1"/>
          </p:cNvSpPr>
          <p:nvPr/>
        </p:nvSpPr>
        <p:spPr bwMode="auto">
          <a:xfrm>
            <a:off x="1187128" y="3104635"/>
            <a:ext cx="3744912" cy="181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800" dirty="0"/>
              <a:t>Reducir el riesgo </a:t>
            </a:r>
          </a:p>
          <a:p>
            <a:pPr eaLnBrk="1" hangingPunct="1"/>
            <a:r>
              <a:rPr lang="es-MX" sz="2800" dirty="0"/>
              <a:t>de infecciones </a:t>
            </a:r>
          </a:p>
          <a:p>
            <a:pPr eaLnBrk="1" hangingPunct="1"/>
            <a:r>
              <a:rPr lang="es-MX" sz="2800" dirty="0"/>
              <a:t>asociadas con la </a:t>
            </a:r>
          </a:p>
          <a:p>
            <a:pPr eaLnBrk="1" hangingPunct="1"/>
            <a:r>
              <a:rPr lang="es-MX" sz="2800" dirty="0"/>
              <a:t>atención médica. </a:t>
            </a:r>
          </a:p>
        </p:txBody>
      </p:sp>
      <p:sp>
        <p:nvSpPr>
          <p:cNvPr id="5" name="4 Rectángulo"/>
          <p:cNvSpPr/>
          <p:nvPr/>
        </p:nvSpPr>
        <p:spPr>
          <a:xfrm>
            <a:off x="5076056" y="3429000"/>
            <a:ext cx="3383683" cy="954107"/>
          </a:xfrm>
          <a:prstGeom prst="rect">
            <a:avLst/>
          </a:prstGeom>
        </p:spPr>
        <p:txBody>
          <a:bodyPr wrap="none">
            <a:spAutoFit/>
          </a:bodyPr>
          <a:lstStyle/>
          <a:p>
            <a:r>
              <a:rPr lang="es-MX" sz="2800" b="1" dirty="0" smtClean="0">
                <a:solidFill>
                  <a:srgbClr val="00B050"/>
                </a:solidFill>
              </a:rPr>
              <a:t>Programa integral de </a:t>
            </a:r>
          </a:p>
          <a:p>
            <a:r>
              <a:rPr lang="es-MX" sz="2800" b="1" dirty="0" smtClean="0">
                <a:solidFill>
                  <a:srgbClr val="00B050"/>
                </a:solidFill>
              </a:rPr>
              <a:t>Higiene de manos </a:t>
            </a:r>
            <a:endParaRPr lang="es-MX" sz="2800" b="1" dirty="0">
              <a:solidFill>
                <a:srgbClr val="00B050"/>
              </a:solidFill>
            </a:endParaRPr>
          </a:p>
        </p:txBody>
      </p:sp>
      <p:sp>
        <p:nvSpPr>
          <p:cNvPr id="6" name="5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40774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15616" y="2022475"/>
            <a:ext cx="7273503"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1047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30000"/>
              </a:lnSpc>
              <a:spcBef>
                <a:spcPct val="50000"/>
              </a:spcBef>
            </a:pPr>
            <a:r>
              <a:rPr lang="es-MX" sz="2400" b="1" dirty="0">
                <a:cs typeface="Times New Roman" pitchFamily="18" charset="0"/>
              </a:rPr>
              <a:t>1995.     Estudio de Australia </a:t>
            </a:r>
          </a:p>
          <a:p>
            <a:pPr eaLnBrk="1" hangingPunct="1">
              <a:lnSpc>
                <a:spcPct val="110000"/>
              </a:lnSpc>
              <a:spcBef>
                <a:spcPct val="50000"/>
              </a:spcBef>
            </a:pPr>
            <a:r>
              <a:rPr lang="es-MX" sz="2000" b="1" dirty="0">
                <a:cs typeface="Times New Roman" pitchFamily="18" charset="0"/>
              </a:rPr>
              <a:t>	Objetivo: ¿Cómo mejorar la seguridad de atención?</a:t>
            </a:r>
          </a:p>
          <a:p>
            <a:pPr eaLnBrk="1" hangingPunct="1">
              <a:lnSpc>
                <a:spcPct val="110000"/>
              </a:lnSpc>
              <a:spcBef>
                <a:spcPct val="50000"/>
              </a:spcBef>
              <a:buFont typeface="Arial" pitchFamily="34" charset="0"/>
              <a:buChar char="•"/>
            </a:pPr>
            <a:r>
              <a:rPr lang="es-MX" sz="2000" b="1" dirty="0">
                <a:cs typeface="Times New Roman" pitchFamily="18" charset="0"/>
              </a:rPr>
              <a:t>EA de 16.6% en 28 hospitales </a:t>
            </a:r>
          </a:p>
          <a:p>
            <a:pPr eaLnBrk="1" hangingPunct="1">
              <a:lnSpc>
                <a:spcPct val="110000"/>
              </a:lnSpc>
              <a:spcBef>
                <a:spcPct val="50000"/>
              </a:spcBef>
              <a:buFont typeface="Arial" pitchFamily="34" charset="0"/>
              <a:buChar char="•"/>
            </a:pPr>
            <a:r>
              <a:rPr lang="es-MX" sz="2000" b="1" dirty="0">
                <a:cs typeface="Times New Roman" pitchFamily="18" charset="0"/>
              </a:rPr>
              <a:t>50% de EA </a:t>
            </a:r>
            <a:r>
              <a:rPr lang="es-MX" sz="2000" b="1" dirty="0">
                <a:solidFill>
                  <a:srgbClr val="FF0000"/>
                </a:solidFill>
                <a:cs typeface="Times New Roman" pitchFamily="18" charset="0"/>
              </a:rPr>
              <a:t>Prevenibles </a:t>
            </a:r>
          </a:p>
          <a:p>
            <a:pPr eaLnBrk="1" hangingPunct="1">
              <a:lnSpc>
                <a:spcPct val="110000"/>
              </a:lnSpc>
              <a:spcBef>
                <a:spcPct val="50000"/>
              </a:spcBef>
              <a:buFont typeface="Arial" pitchFamily="34" charset="0"/>
              <a:buChar char="•"/>
            </a:pPr>
            <a:endParaRPr lang="es-MX" sz="2000" b="1" dirty="0">
              <a:solidFill>
                <a:srgbClr val="C00000"/>
              </a:solidFill>
              <a:cs typeface="Times New Roman" pitchFamily="18" charset="0"/>
            </a:endParaRPr>
          </a:p>
          <a:p>
            <a:pPr eaLnBrk="1" hangingPunct="1">
              <a:lnSpc>
                <a:spcPct val="110000"/>
              </a:lnSpc>
              <a:spcBef>
                <a:spcPct val="50000"/>
              </a:spcBef>
              <a:buFont typeface="Wingdings" pitchFamily="2" charset="2"/>
              <a:buChar char="§"/>
            </a:pPr>
            <a:endParaRPr lang="es-MX" sz="1000" b="1" dirty="0">
              <a:solidFill>
                <a:srgbClr val="C00000"/>
              </a:solidFill>
              <a:cs typeface="Times New Roman" pitchFamily="18" charset="0"/>
            </a:endParaRPr>
          </a:p>
        </p:txBody>
      </p:sp>
      <p:sp>
        <p:nvSpPr>
          <p:cNvPr id="3" name="2 CuadroTexto"/>
          <p:cNvSpPr txBox="1"/>
          <p:nvPr/>
        </p:nvSpPr>
        <p:spPr>
          <a:xfrm>
            <a:off x="3615069" y="245839"/>
            <a:ext cx="1959575" cy="461665"/>
          </a:xfrm>
          <a:prstGeom prst="rect">
            <a:avLst/>
          </a:prstGeom>
          <a:noFill/>
        </p:spPr>
        <p:txBody>
          <a:bodyPr wrap="none" rtlCol="0">
            <a:spAutoFit/>
          </a:bodyPr>
          <a:lstStyle/>
          <a:p>
            <a:r>
              <a:rPr lang="es-MX" sz="2400" dirty="0" smtClean="0"/>
              <a:t>Antecedentes</a:t>
            </a:r>
            <a:r>
              <a:rPr lang="es-MX" dirty="0" smtClean="0"/>
              <a:t> </a:t>
            </a:r>
            <a:endParaRPr lang="es-MX" dirty="0"/>
          </a:p>
        </p:txBody>
      </p:sp>
    </p:spTree>
    <p:extLst>
      <p:ext uri="{BB962C8B-B14F-4D97-AF65-F5344CB8AC3E}">
        <p14:creationId xmlns:p14="http://schemas.microsoft.com/office/powerpoint/2010/main" val="2005155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6356" y="0"/>
            <a:ext cx="7497644" cy="830997"/>
          </a:xfrm>
          <a:prstGeom prst="rect">
            <a:avLst/>
          </a:prstGeom>
          <a:noFill/>
        </p:spPr>
        <p:txBody>
          <a:bodyPr wrap="square" rtlCol="0">
            <a:spAutoFit/>
          </a:bodyPr>
          <a:lstStyle/>
          <a:p>
            <a:pPr algn="ctr"/>
            <a:r>
              <a:rPr lang="es-MX" sz="2400" b="1" dirty="0" smtClean="0"/>
              <a:t>Estrategia Multimodal de la Organización Mundial de la Salud. </a:t>
            </a:r>
            <a:endParaRPr lang="es-MX" sz="2400" b="1" dirty="0"/>
          </a:p>
        </p:txBody>
      </p:sp>
      <p:sp>
        <p:nvSpPr>
          <p:cNvPr id="4" name="CuadroTexto 3"/>
          <p:cNvSpPr txBox="1"/>
          <p:nvPr/>
        </p:nvSpPr>
        <p:spPr>
          <a:xfrm>
            <a:off x="631944" y="4462976"/>
            <a:ext cx="2665412" cy="922338"/>
          </a:xfrm>
          <a:prstGeom prst="rect">
            <a:avLst/>
          </a:prstGeom>
          <a:noFill/>
        </p:spPr>
        <p:txBody>
          <a:bodyPr>
            <a:spAutoFit/>
          </a:bodyPr>
          <a:lstStyle/>
          <a:p>
            <a:pPr>
              <a:buClr>
                <a:schemeClr val="accent6">
                  <a:lumMod val="75000"/>
                </a:schemeClr>
              </a:buClr>
              <a:defRPr/>
            </a:pPr>
            <a:r>
              <a:rPr lang="es-ES" b="1" dirty="0">
                <a:solidFill>
                  <a:srgbClr val="000000"/>
                </a:solidFill>
                <a:latin typeface="Arial"/>
                <a:ea typeface="Lucida Grande"/>
                <a:cs typeface="Arial"/>
              </a:rPr>
              <a:t>Guía de aplicación de</a:t>
            </a:r>
          </a:p>
          <a:p>
            <a:pPr>
              <a:buClr>
                <a:schemeClr val="accent6">
                  <a:lumMod val="75000"/>
                </a:schemeClr>
              </a:buClr>
              <a:defRPr/>
            </a:pPr>
            <a:r>
              <a:rPr lang="es-ES" b="1" dirty="0">
                <a:solidFill>
                  <a:srgbClr val="000000"/>
                </a:solidFill>
                <a:latin typeface="Arial"/>
                <a:ea typeface="Lucida Grande"/>
                <a:cs typeface="Arial"/>
              </a:rPr>
              <a:t>la Estrategia Multimodal de la OMS</a:t>
            </a:r>
          </a:p>
        </p:txBody>
      </p:sp>
      <p:pic>
        <p:nvPicPr>
          <p:cNvPr id="5" name="Imagen 6" descr="Captura de pantalla 2015-03-26 a la(s) 11.23.53.png"/>
          <p:cNvPicPr>
            <a:picLocks noChangeAspect="1"/>
          </p:cNvPicPr>
          <p:nvPr/>
        </p:nvPicPr>
        <p:blipFill>
          <a:blip r:embed="rId2"/>
          <a:srcRect/>
          <a:stretch>
            <a:fillRect/>
          </a:stretch>
        </p:blipFill>
        <p:spPr bwMode="auto">
          <a:xfrm>
            <a:off x="3459282" y="1149864"/>
            <a:ext cx="2087563" cy="2794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7" descr="Captura de pantalla 2015-03-26 a la(s) 11.25.32.png"/>
          <p:cNvPicPr>
            <a:picLocks noChangeAspect="1"/>
          </p:cNvPicPr>
          <p:nvPr/>
        </p:nvPicPr>
        <p:blipFill>
          <a:blip r:embed="rId3"/>
          <a:srcRect/>
          <a:stretch>
            <a:fillRect/>
          </a:stretch>
        </p:blipFill>
        <p:spPr bwMode="auto">
          <a:xfrm>
            <a:off x="6177081" y="1259401"/>
            <a:ext cx="2087563" cy="2736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13"/>
          <p:cNvSpPr txBox="1">
            <a:spLocks noChangeArrowheads="1"/>
          </p:cNvSpPr>
          <p:nvPr/>
        </p:nvSpPr>
        <p:spPr bwMode="auto">
          <a:xfrm>
            <a:off x="5975468" y="4207390"/>
            <a:ext cx="2735262"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buClr>
                <a:srgbClr val="E46C0A"/>
              </a:buClr>
            </a:pPr>
            <a:r>
              <a:rPr lang="es-ES" altLang="es-MX" sz="2000" b="1" dirty="0">
                <a:solidFill>
                  <a:srgbClr val="000000"/>
                </a:solidFill>
                <a:latin typeface="Arial" pitchFamily="34" charset="0"/>
                <a:ea typeface="Lucida Grande"/>
                <a:cs typeface="Lucida Grande"/>
              </a:rPr>
              <a:t>Higiene de Manos: ¿Por qué, cómo, cuándo?</a:t>
            </a:r>
          </a:p>
          <a:p>
            <a:pPr>
              <a:buClr>
                <a:srgbClr val="E46C0A"/>
              </a:buClr>
              <a:buFont typeface="Wingdings" pitchFamily="2" charset="2"/>
              <a:buChar char="ü"/>
            </a:pPr>
            <a:endParaRPr lang="es-ES" altLang="es-MX" sz="1050" b="1" dirty="0">
              <a:solidFill>
                <a:srgbClr val="000000"/>
              </a:solidFill>
              <a:latin typeface="Arial" pitchFamily="34" charset="0"/>
              <a:ea typeface="Lucida Grande"/>
              <a:cs typeface="Lucida Grande"/>
            </a:endParaRPr>
          </a:p>
          <a:p>
            <a:pPr>
              <a:buClr>
                <a:srgbClr val="E46C0A"/>
              </a:buClr>
            </a:pPr>
            <a:r>
              <a:rPr lang="es-ES" altLang="es-MX" sz="1600" b="1" dirty="0">
                <a:solidFill>
                  <a:srgbClr val="000000"/>
                </a:solidFill>
                <a:latin typeface="Arial" pitchFamily="34" charset="0"/>
                <a:ea typeface="Lucida Grande"/>
                <a:cs typeface="Lucida Grande"/>
              </a:rPr>
              <a:t>Información sobre el uso adecuado  de guantes</a:t>
            </a:r>
          </a:p>
        </p:txBody>
      </p:sp>
      <p:sp>
        <p:nvSpPr>
          <p:cNvPr id="8" name="CuadroTexto 16"/>
          <p:cNvSpPr txBox="1">
            <a:spLocks noChangeArrowheads="1"/>
          </p:cNvSpPr>
          <p:nvPr/>
        </p:nvSpPr>
        <p:spPr bwMode="auto">
          <a:xfrm>
            <a:off x="3368794" y="4389952"/>
            <a:ext cx="27368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a:buClr>
                <a:srgbClr val="E46C0A"/>
              </a:buClr>
            </a:pPr>
            <a:r>
              <a:rPr lang="es-ES" altLang="es-MX" sz="1800" b="1" dirty="0">
                <a:solidFill>
                  <a:srgbClr val="000000"/>
                </a:solidFill>
                <a:latin typeface="Arial" pitchFamily="34" charset="0"/>
                <a:ea typeface="Lucida Grande"/>
                <a:cs typeface="Lucida Grande"/>
              </a:rPr>
              <a:t>Manual técnico de referencia para la Higiene de Manos (OMS)</a:t>
            </a:r>
          </a:p>
          <a:p>
            <a:pPr>
              <a:buClr>
                <a:srgbClr val="E46C0A"/>
              </a:buClr>
            </a:pPr>
            <a:endParaRPr lang="es-ES" altLang="es-MX" sz="2000" dirty="0">
              <a:solidFill>
                <a:srgbClr val="000000"/>
              </a:solidFill>
              <a:latin typeface="Arial" pitchFamily="34" charset="0"/>
              <a:ea typeface="Lucida Grande"/>
              <a:cs typeface="Lucida Grande"/>
            </a:endParaRPr>
          </a:p>
        </p:txBody>
      </p:sp>
      <p:pic>
        <p:nvPicPr>
          <p:cNvPr id="9" name="Imagen 1" descr="Captura de pantalla 2015-07-20 a la(s) 18.06.35.png"/>
          <p:cNvPicPr>
            <a:picLocks noChangeAspect="1"/>
          </p:cNvPicPr>
          <p:nvPr/>
        </p:nvPicPr>
        <p:blipFill>
          <a:blip r:embed="rId4"/>
          <a:srcRect r="2579" b="2315"/>
          <a:stretch>
            <a:fillRect/>
          </a:stretch>
        </p:blipFill>
        <p:spPr bwMode="auto">
          <a:xfrm>
            <a:off x="684331" y="1222891"/>
            <a:ext cx="1924050" cy="27273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153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03848" y="260648"/>
            <a:ext cx="2534668" cy="461665"/>
          </a:xfrm>
          <a:prstGeom prst="rect">
            <a:avLst/>
          </a:prstGeom>
          <a:noFill/>
        </p:spPr>
        <p:txBody>
          <a:bodyPr wrap="none" rtlCol="0">
            <a:spAutoFit/>
          </a:bodyPr>
          <a:lstStyle/>
          <a:p>
            <a:r>
              <a:rPr lang="es-MX" sz="2400" b="1" dirty="0" smtClean="0"/>
              <a:t>Higiene de manos </a:t>
            </a:r>
            <a:endParaRPr lang="es-MX" sz="2400" b="1" dirty="0"/>
          </a:p>
        </p:txBody>
      </p:sp>
      <p:pic>
        <p:nvPicPr>
          <p:cNvPr id="3" name="Picture 2"/>
          <p:cNvPicPr>
            <a:picLocks noChangeAspect="1" noChangeArrowheads="1"/>
          </p:cNvPicPr>
          <p:nvPr/>
        </p:nvPicPr>
        <p:blipFill>
          <a:blip r:embed="rId2"/>
          <a:srcRect/>
          <a:stretch>
            <a:fillRect/>
          </a:stretch>
        </p:blipFill>
        <p:spPr bwMode="auto">
          <a:xfrm>
            <a:off x="702284" y="1484784"/>
            <a:ext cx="3444604" cy="4284987"/>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4716016" y="1484783"/>
            <a:ext cx="3244214" cy="4284987"/>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54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844824"/>
            <a:ext cx="7920880" cy="3416320"/>
          </a:xfrm>
          <a:prstGeom prst="rect">
            <a:avLst/>
          </a:prstGeom>
        </p:spPr>
        <p:txBody>
          <a:bodyPr wrap="square">
            <a:spAutoFit/>
          </a:bodyPr>
          <a:lstStyle/>
          <a:p>
            <a:r>
              <a:rPr lang="es-MX" sz="2400" b="1" dirty="0"/>
              <a:t>El Programa Integral de Higiene de Manos se implementa en toda la organización e incluye, al menos: </a:t>
            </a:r>
            <a:endParaRPr lang="es-MX" sz="2400" b="1" dirty="0" smtClean="0"/>
          </a:p>
          <a:p>
            <a:endParaRPr lang="es-MX" sz="2400" b="1" dirty="0" smtClean="0"/>
          </a:p>
          <a:p>
            <a:pPr marL="457200" indent="-457200">
              <a:buAutoNum type="alphaLcParenR"/>
            </a:pPr>
            <a:r>
              <a:rPr lang="es-MX" sz="2400" b="1" dirty="0" smtClean="0"/>
              <a:t>La </a:t>
            </a:r>
            <a:r>
              <a:rPr lang="es-MX" sz="2400" b="1" dirty="0"/>
              <a:t>monitorización de la calidad del agua </a:t>
            </a:r>
            <a:endParaRPr lang="es-MX" sz="2400" b="1" dirty="0" smtClean="0"/>
          </a:p>
          <a:p>
            <a:pPr marL="457200" indent="-457200">
              <a:buAutoNum type="alphaLcParenR"/>
            </a:pPr>
            <a:r>
              <a:rPr lang="es-MX" sz="2400" b="1" dirty="0" smtClean="0"/>
              <a:t>Abasto </a:t>
            </a:r>
            <a:r>
              <a:rPr lang="es-MX" sz="2400" b="1" dirty="0"/>
              <a:t>de insumos necesarios para la higiene de manos</a:t>
            </a:r>
            <a:r>
              <a:rPr lang="es-MX" sz="2400" b="1" dirty="0" smtClean="0"/>
              <a:t>.</a:t>
            </a:r>
          </a:p>
          <a:p>
            <a:r>
              <a:rPr lang="es-MX" sz="2400" b="1" dirty="0" smtClean="0"/>
              <a:t>c</a:t>
            </a:r>
            <a:r>
              <a:rPr lang="es-MX" sz="2400" b="1" dirty="0"/>
              <a:t>) </a:t>
            </a:r>
            <a:r>
              <a:rPr lang="es-MX" sz="2400" b="1" dirty="0" smtClean="0"/>
              <a:t>  Educación </a:t>
            </a:r>
            <a:r>
              <a:rPr lang="es-MX" sz="2400" b="1" dirty="0"/>
              <a:t>a pacientes y familiares. </a:t>
            </a:r>
            <a:endParaRPr lang="es-MX" sz="2400" b="1" dirty="0" smtClean="0"/>
          </a:p>
          <a:p>
            <a:r>
              <a:rPr lang="es-MX" sz="2400" b="1" dirty="0" smtClean="0"/>
              <a:t>d)  </a:t>
            </a:r>
            <a:r>
              <a:rPr lang="es-MX" sz="2400" b="1" dirty="0"/>
              <a:t>Capacitación al personal y visitantes. </a:t>
            </a:r>
            <a:endParaRPr lang="es-MX" sz="2400" b="1" dirty="0" smtClean="0"/>
          </a:p>
          <a:p>
            <a:r>
              <a:rPr lang="es-MX" sz="2400" b="1" dirty="0" smtClean="0"/>
              <a:t>e</a:t>
            </a:r>
            <a:r>
              <a:rPr lang="es-MX" sz="2400" b="1" dirty="0"/>
              <a:t>) </a:t>
            </a:r>
            <a:r>
              <a:rPr lang="es-MX" sz="2400" b="1" dirty="0" smtClean="0"/>
              <a:t> Monitorización</a:t>
            </a:r>
            <a:r>
              <a:rPr lang="es-MX" sz="2400" b="1" dirty="0"/>
              <a:t>, evaluación y análisis de los datos </a:t>
            </a:r>
            <a:r>
              <a:rPr lang="es-MX" sz="2400" b="1" dirty="0" smtClean="0"/>
              <a:t>   relacionados </a:t>
            </a:r>
            <a:r>
              <a:rPr lang="es-MX" sz="2400" b="1" dirty="0"/>
              <a:t>con la implementación.</a:t>
            </a:r>
          </a:p>
        </p:txBody>
      </p:sp>
      <p:sp>
        <p:nvSpPr>
          <p:cNvPr id="3" name="2 CuadroTexto"/>
          <p:cNvSpPr txBox="1"/>
          <p:nvPr/>
        </p:nvSpPr>
        <p:spPr>
          <a:xfrm>
            <a:off x="1907704"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1698100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a:spLocks noChangeArrowheads="1"/>
          </p:cNvSpPr>
          <p:nvPr/>
        </p:nvSpPr>
        <p:spPr bwMode="auto">
          <a:xfrm>
            <a:off x="876673" y="1477963"/>
            <a:ext cx="1031031" cy="144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8800" b="1" dirty="0">
                <a:solidFill>
                  <a:srgbClr val="00B050"/>
                </a:solidFill>
                <a:latin typeface="Times New Roman" pitchFamily="18" charset="0"/>
                <a:cs typeface="Times New Roman" pitchFamily="18" charset="0"/>
              </a:rPr>
              <a:t>6.</a:t>
            </a:r>
          </a:p>
        </p:txBody>
      </p:sp>
      <p:sp>
        <p:nvSpPr>
          <p:cNvPr id="4" name="7 CuadroTexto"/>
          <p:cNvSpPr txBox="1">
            <a:spLocks noChangeArrowheads="1"/>
          </p:cNvSpPr>
          <p:nvPr/>
        </p:nvSpPr>
        <p:spPr bwMode="auto">
          <a:xfrm>
            <a:off x="933326" y="3049588"/>
            <a:ext cx="3422650" cy="20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3200" dirty="0"/>
              <a:t>Reducir el riesgo de daño al paciente por causa de caídas. </a:t>
            </a:r>
            <a:endParaRPr lang="es-MX" sz="3200" dirty="0"/>
          </a:p>
        </p:txBody>
      </p:sp>
      <p:sp>
        <p:nvSpPr>
          <p:cNvPr id="5" name="4 Rectángulo"/>
          <p:cNvSpPr/>
          <p:nvPr/>
        </p:nvSpPr>
        <p:spPr>
          <a:xfrm>
            <a:off x="4211960" y="3388136"/>
            <a:ext cx="4572000" cy="1384995"/>
          </a:xfrm>
          <a:prstGeom prst="rect">
            <a:avLst/>
          </a:prstGeom>
        </p:spPr>
        <p:txBody>
          <a:bodyPr>
            <a:spAutoFit/>
          </a:bodyPr>
          <a:lstStyle/>
          <a:p>
            <a:r>
              <a:rPr lang="es-MX" sz="2800" b="1" dirty="0">
                <a:solidFill>
                  <a:srgbClr val="00B050"/>
                </a:solidFill>
              </a:rPr>
              <a:t>Evaluar y revaluar el riesgo de caídas a todos los pacientes hospitalizados</a:t>
            </a:r>
            <a:r>
              <a:rPr lang="es-MX" dirty="0"/>
              <a:t>. </a:t>
            </a:r>
          </a:p>
        </p:txBody>
      </p:sp>
      <p:sp>
        <p:nvSpPr>
          <p:cNvPr id="6" name="5 CuadroTexto"/>
          <p:cNvSpPr txBox="1"/>
          <p:nvPr/>
        </p:nvSpPr>
        <p:spPr>
          <a:xfrm>
            <a:off x="1979712" y="189273"/>
            <a:ext cx="6456768" cy="461665"/>
          </a:xfrm>
          <a:prstGeom prst="rect">
            <a:avLst/>
          </a:prstGeom>
          <a:noFill/>
        </p:spPr>
        <p:txBody>
          <a:bodyPr wrap="none" rtlCol="0">
            <a:spAutoFit/>
          </a:bodyPr>
          <a:lstStyle/>
          <a:p>
            <a:r>
              <a:rPr lang="es-MX" sz="2400" b="1" dirty="0" smtClean="0"/>
              <a:t>Metas Internacionales de Seguridad del Paciente </a:t>
            </a:r>
            <a:endParaRPr lang="es-MX" sz="2400" b="1" dirty="0"/>
          </a:p>
        </p:txBody>
      </p:sp>
    </p:spTree>
    <p:extLst>
      <p:ext uri="{BB962C8B-B14F-4D97-AF65-F5344CB8AC3E}">
        <p14:creationId xmlns:p14="http://schemas.microsoft.com/office/powerpoint/2010/main" val="2126741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052513"/>
            <a:ext cx="9144000" cy="5805487"/>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8" name="Text Box 4"/>
          <p:cNvSpPr txBox="1">
            <a:spLocks noChangeArrowheads="1"/>
          </p:cNvSpPr>
          <p:nvPr/>
        </p:nvSpPr>
        <p:spPr bwMode="auto">
          <a:xfrm>
            <a:off x="320675" y="1235075"/>
            <a:ext cx="3092450" cy="427038"/>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1. Caídas previas</a:t>
            </a:r>
            <a:endParaRPr lang="es-ES" sz="2200" dirty="0"/>
          </a:p>
        </p:txBody>
      </p:sp>
      <p:sp>
        <p:nvSpPr>
          <p:cNvPr id="9" name="Text Box 5"/>
          <p:cNvSpPr txBox="1">
            <a:spLocks noChangeArrowheads="1"/>
          </p:cNvSpPr>
          <p:nvPr/>
        </p:nvSpPr>
        <p:spPr bwMode="auto">
          <a:xfrm>
            <a:off x="3511550" y="1228725"/>
            <a:ext cx="703263" cy="76200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No</a:t>
            </a:r>
          </a:p>
          <a:p>
            <a:pPr eaLnBrk="1" hangingPunct="1"/>
            <a:r>
              <a:rPr lang="es-MX" sz="2200" dirty="0"/>
              <a:t>Si</a:t>
            </a:r>
            <a:endParaRPr lang="es-ES" sz="2200" dirty="0"/>
          </a:p>
        </p:txBody>
      </p:sp>
      <p:sp>
        <p:nvSpPr>
          <p:cNvPr id="10" name="Text Box 6"/>
          <p:cNvSpPr txBox="1">
            <a:spLocks noChangeArrowheads="1"/>
          </p:cNvSpPr>
          <p:nvPr/>
        </p:nvSpPr>
        <p:spPr bwMode="auto">
          <a:xfrm>
            <a:off x="7685088" y="1228725"/>
            <a:ext cx="703262" cy="76200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endParaRPr lang="es-ES" sz="2200" dirty="0"/>
          </a:p>
        </p:txBody>
      </p:sp>
      <p:sp>
        <p:nvSpPr>
          <p:cNvPr id="11" name="Text Box 9"/>
          <p:cNvSpPr txBox="1">
            <a:spLocks noChangeArrowheads="1"/>
          </p:cNvSpPr>
          <p:nvPr/>
        </p:nvSpPr>
        <p:spPr bwMode="auto">
          <a:xfrm>
            <a:off x="319088" y="1957388"/>
            <a:ext cx="3092450" cy="427037"/>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2. Medicamentos</a:t>
            </a:r>
            <a:endParaRPr lang="es-ES" sz="2200" dirty="0"/>
          </a:p>
        </p:txBody>
      </p:sp>
      <p:sp>
        <p:nvSpPr>
          <p:cNvPr id="12" name="Text Box 10"/>
          <p:cNvSpPr txBox="1">
            <a:spLocks noChangeArrowheads="1"/>
          </p:cNvSpPr>
          <p:nvPr/>
        </p:nvSpPr>
        <p:spPr bwMode="auto">
          <a:xfrm>
            <a:off x="3511550" y="1970088"/>
            <a:ext cx="3716338" cy="2462213"/>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Ninguno</a:t>
            </a:r>
          </a:p>
          <a:p>
            <a:pPr eaLnBrk="1" hangingPunct="1"/>
            <a:r>
              <a:rPr lang="es-MX" sz="2200" dirty="0"/>
              <a:t>Tranquilizantes-sedantes</a:t>
            </a:r>
          </a:p>
          <a:p>
            <a:pPr eaLnBrk="1" hangingPunct="1"/>
            <a:r>
              <a:rPr lang="es-MX" sz="2200" dirty="0"/>
              <a:t>Diuréticos</a:t>
            </a:r>
          </a:p>
          <a:p>
            <a:pPr eaLnBrk="1" hangingPunct="1"/>
            <a:r>
              <a:rPr lang="es-MX" sz="2200" dirty="0"/>
              <a:t>Hipotensores (no diuréticos)</a:t>
            </a:r>
          </a:p>
          <a:p>
            <a:pPr eaLnBrk="1" hangingPunct="1"/>
            <a:r>
              <a:rPr lang="es-MX" sz="2200" dirty="0"/>
              <a:t>Antiparkinsonianos</a:t>
            </a:r>
            <a:endParaRPr lang="es-MX" sz="2200" dirty="0"/>
          </a:p>
          <a:p>
            <a:pPr eaLnBrk="1" hangingPunct="1"/>
            <a:r>
              <a:rPr lang="es-MX" sz="2200" dirty="0"/>
              <a:t>Antidepresivos</a:t>
            </a:r>
          </a:p>
          <a:p>
            <a:pPr eaLnBrk="1" hangingPunct="1"/>
            <a:r>
              <a:rPr lang="es-MX" sz="2200" dirty="0"/>
              <a:t>Otros Medicamentos</a:t>
            </a:r>
            <a:endParaRPr lang="es-ES" sz="2200" dirty="0"/>
          </a:p>
        </p:txBody>
      </p:sp>
      <p:sp>
        <p:nvSpPr>
          <p:cNvPr id="13" name="Text Box 11"/>
          <p:cNvSpPr txBox="1">
            <a:spLocks noChangeArrowheads="1"/>
          </p:cNvSpPr>
          <p:nvPr/>
        </p:nvSpPr>
        <p:spPr bwMode="auto">
          <a:xfrm>
            <a:off x="7683500" y="1970088"/>
            <a:ext cx="703263" cy="2436812"/>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a:p>
            <a:pPr eaLnBrk="1" hangingPunct="1"/>
            <a:r>
              <a:rPr lang="es-MX" sz="2200" dirty="0"/>
              <a:t>1</a:t>
            </a:r>
          </a:p>
          <a:p>
            <a:pPr eaLnBrk="1" hangingPunct="1"/>
            <a:r>
              <a:rPr lang="es-MX" sz="2200" dirty="0"/>
              <a:t>1</a:t>
            </a:r>
          </a:p>
          <a:p>
            <a:pPr eaLnBrk="1" hangingPunct="1"/>
            <a:r>
              <a:rPr lang="es-MX" sz="2200" dirty="0"/>
              <a:t>1</a:t>
            </a:r>
          </a:p>
          <a:p>
            <a:pPr eaLnBrk="1" hangingPunct="1"/>
            <a:r>
              <a:rPr lang="es-MX" sz="2200" dirty="0"/>
              <a:t>1</a:t>
            </a:r>
          </a:p>
          <a:p>
            <a:pPr eaLnBrk="1" hangingPunct="1"/>
            <a:r>
              <a:rPr lang="es-MX" sz="2200" dirty="0"/>
              <a:t>1</a:t>
            </a:r>
            <a:endParaRPr lang="es-ES" sz="2200" dirty="0"/>
          </a:p>
        </p:txBody>
      </p:sp>
      <p:sp>
        <p:nvSpPr>
          <p:cNvPr id="14" name="Text Box 12"/>
          <p:cNvSpPr txBox="1">
            <a:spLocks noChangeArrowheads="1"/>
          </p:cNvSpPr>
          <p:nvPr/>
        </p:nvSpPr>
        <p:spPr bwMode="auto">
          <a:xfrm>
            <a:off x="307975" y="4403725"/>
            <a:ext cx="3092450" cy="427038"/>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3. Déficits sensoriales</a:t>
            </a:r>
            <a:endParaRPr lang="es-ES" sz="2200" dirty="0"/>
          </a:p>
        </p:txBody>
      </p:sp>
      <p:sp>
        <p:nvSpPr>
          <p:cNvPr id="15" name="Text Box 13"/>
          <p:cNvSpPr txBox="1">
            <a:spLocks noChangeArrowheads="1"/>
          </p:cNvSpPr>
          <p:nvPr/>
        </p:nvSpPr>
        <p:spPr bwMode="auto">
          <a:xfrm>
            <a:off x="3500438" y="4416425"/>
            <a:ext cx="3716337" cy="14319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Ninguno</a:t>
            </a:r>
          </a:p>
          <a:p>
            <a:pPr eaLnBrk="1" hangingPunct="1"/>
            <a:r>
              <a:rPr lang="es-MX" sz="2200" dirty="0"/>
              <a:t>Alteraciones visuales</a:t>
            </a:r>
          </a:p>
          <a:p>
            <a:pPr eaLnBrk="1" hangingPunct="1"/>
            <a:r>
              <a:rPr lang="es-MX" sz="2200" dirty="0"/>
              <a:t>Alternaciones auditivas</a:t>
            </a:r>
          </a:p>
          <a:p>
            <a:pPr eaLnBrk="1" hangingPunct="1"/>
            <a:r>
              <a:rPr lang="es-MX" sz="2200" dirty="0"/>
              <a:t>Extremidades</a:t>
            </a:r>
            <a:endParaRPr lang="es-ES" sz="2200" dirty="0"/>
          </a:p>
        </p:txBody>
      </p:sp>
      <p:sp>
        <p:nvSpPr>
          <p:cNvPr id="16" name="Text Box 14"/>
          <p:cNvSpPr txBox="1">
            <a:spLocks noChangeArrowheads="1"/>
          </p:cNvSpPr>
          <p:nvPr/>
        </p:nvSpPr>
        <p:spPr bwMode="auto">
          <a:xfrm>
            <a:off x="7672388" y="4416425"/>
            <a:ext cx="703262" cy="14319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a:p>
            <a:pPr eaLnBrk="1" hangingPunct="1"/>
            <a:r>
              <a:rPr lang="es-MX" sz="2200" dirty="0"/>
              <a:t>1</a:t>
            </a:r>
          </a:p>
          <a:p>
            <a:pPr eaLnBrk="1" hangingPunct="1"/>
            <a:r>
              <a:rPr lang="es-MX" sz="2200" dirty="0"/>
              <a:t>1</a:t>
            </a:r>
            <a:endParaRPr lang="es-ES" sz="2200" dirty="0"/>
          </a:p>
        </p:txBody>
      </p:sp>
      <p:sp>
        <p:nvSpPr>
          <p:cNvPr id="17" name="Line 15"/>
          <p:cNvSpPr>
            <a:spLocks noChangeShapeType="1"/>
          </p:cNvSpPr>
          <p:nvPr/>
        </p:nvSpPr>
        <p:spPr bwMode="auto">
          <a:xfrm>
            <a:off x="1782763" y="1936750"/>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8" name="Line 16"/>
          <p:cNvSpPr>
            <a:spLocks noChangeShapeType="1"/>
          </p:cNvSpPr>
          <p:nvPr/>
        </p:nvSpPr>
        <p:spPr bwMode="auto">
          <a:xfrm>
            <a:off x="1782763" y="4357688"/>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9" name="Line 17"/>
          <p:cNvSpPr>
            <a:spLocks noChangeShapeType="1"/>
          </p:cNvSpPr>
          <p:nvPr/>
        </p:nvSpPr>
        <p:spPr bwMode="auto">
          <a:xfrm>
            <a:off x="1803400" y="5864225"/>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20" name="Text Box 18"/>
          <p:cNvSpPr txBox="1">
            <a:spLocks noChangeArrowheads="1"/>
          </p:cNvSpPr>
          <p:nvPr/>
        </p:nvSpPr>
        <p:spPr bwMode="auto">
          <a:xfrm>
            <a:off x="320675" y="5959475"/>
            <a:ext cx="3232150" cy="427038"/>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4. Estado mental</a:t>
            </a:r>
            <a:endParaRPr lang="es-ES" sz="2200" dirty="0"/>
          </a:p>
        </p:txBody>
      </p:sp>
      <p:sp>
        <p:nvSpPr>
          <p:cNvPr id="21" name="Text Box 19"/>
          <p:cNvSpPr txBox="1">
            <a:spLocks noChangeArrowheads="1"/>
          </p:cNvSpPr>
          <p:nvPr/>
        </p:nvSpPr>
        <p:spPr bwMode="auto">
          <a:xfrm>
            <a:off x="3511550" y="5953125"/>
            <a:ext cx="4089400" cy="76200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Orientado</a:t>
            </a:r>
          </a:p>
          <a:p>
            <a:pPr eaLnBrk="1" hangingPunct="1"/>
            <a:r>
              <a:rPr lang="es-MX" sz="2200" dirty="0"/>
              <a:t>Confuso</a:t>
            </a:r>
            <a:endParaRPr lang="es-ES" sz="2200" dirty="0"/>
          </a:p>
        </p:txBody>
      </p:sp>
      <p:sp>
        <p:nvSpPr>
          <p:cNvPr id="22" name="Text Box 20"/>
          <p:cNvSpPr txBox="1">
            <a:spLocks noChangeArrowheads="1"/>
          </p:cNvSpPr>
          <p:nvPr/>
        </p:nvSpPr>
        <p:spPr bwMode="auto">
          <a:xfrm>
            <a:off x="7685088" y="5953125"/>
            <a:ext cx="703262" cy="762000"/>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endParaRPr lang="es-ES" sz="2200" dirty="0"/>
          </a:p>
        </p:txBody>
      </p:sp>
      <p:sp>
        <p:nvSpPr>
          <p:cNvPr id="2" name="1 CuadroTexto"/>
          <p:cNvSpPr txBox="1"/>
          <p:nvPr/>
        </p:nvSpPr>
        <p:spPr>
          <a:xfrm>
            <a:off x="3131840" y="52437"/>
            <a:ext cx="3598870" cy="461665"/>
          </a:xfrm>
          <a:prstGeom prst="rect">
            <a:avLst/>
          </a:prstGeom>
          <a:noFill/>
        </p:spPr>
        <p:txBody>
          <a:bodyPr wrap="none" rtlCol="0">
            <a:spAutoFit/>
          </a:bodyPr>
          <a:lstStyle/>
          <a:p>
            <a:r>
              <a:rPr lang="es-MX" sz="2400" b="1" dirty="0" smtClean="0"/>
              <a:t>Escala de riesgo de caídas. </a:t>
            </a:r>
            <a:endParaRPr lang="es-MX" sz="2400" b="1" dirty="0"/>
          </a:p>
        </p:txBody>
      </p:sp>
    </p:spTree>
    <p:extLst>
      <p:ext uri="{BB962C8B-B14F-4D97-AF65-F5344CB8AC3E}">
        <p14:creationId xmlns:p14="http://schemas.microsoft.com/office/powerpoint/2010/main" val="2000751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130175" y="2640013"/>
            <a:ext cx="8826500" cy="2805112"/>
          </a:xfrm>
          <a:prstGeom prst="rect">
            <a:avLst/>
          </a:prstGeom>
          <a:solidFill>
            <a:srgbClr val="FFC2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dirty="0"/>
          </a:p>
        </p:txBody>
      </p:sp>
      <p:sp>
        <p:nvSpPr>
          <p:cNvPr id="3" name="Text Box 7"/>
          <p:cNvSpPr txBox="1">
            <a:spLocks noChangeArrowheads="1"/>
          </p:cNvSpPr>
          <p:nvPr/>
        </p:nvSpPr>
        <p:spPr bwMode="auto">
          <a:xfrm>
            <a:off x="319088" y="1176338"/>
            <a:ext cx="3232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5. Deambulación</a:t>
            </a:r>
            <a:endParaRPr lang="es-ES" sz="2200" dirty="0"/>
          </a:p>
        </p:txBody>
      </p:sp>
      <p:sp>
        <p:nvSpPr>
          <p:cNvPr id="4" name="Text Box 8"/>
          <p:cNvSpPr txBox="1">
            <a:spLocks noChangeArrowheads="1"/>
          </p:cNvSpPr>
          <p:nvPr/>
        </p:nvSpPr>
        <p:spPr bwMode="auto">
          <a:xfrm>
            <a:off x="3511550" y="1189038"/>
            <a:ext cx="41084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Normal</a:t>
            </a:r>
          </a:p>
          <a:p>
            <a:pPr eaLnBrk="1" hangingPunct="1"/>
            <a:r>
              <a:rPr lang="es-MX" sz="2200" dirty="0"/>
              <a:t>Segura con ayuda</a:t>
            </a:r>
          </a:p>
          <a:p>
            <a:pPr eaLnBrk="1" hangingPunct="1"/>
            <a:r>
              <a:rPr lang="es-MX" sz="2200" dirty="0"/>
              <a:t>Insegura con ayuda/sin ayuda</a:t>
            </a:r>
          </a:p>
          <a:p>
            <a:pPr eaLnBrk="1" hangingPunct="1"/>
            <a:r>
              <a:rPr lang="es-MX" sz="2200" dirty="0"/>
              <a:t>Imposible</a:t>
            </a:r>
            <a:endParaRPr lang="es-ES" sz="2200" dirty="0"/>
          </a:p>
        </p:txBody>
      </p:sp>
      <p:sp>
        <p:nvSpPr>
          <p:cNvPr id="5" name="Text Box 9"/>
          <p:cNvSpPr txBox="1">
            <a:spLocks noChangeArrowheads="1"/>
          </p:cNvSpPr>
          <p:nvPr/>
        </p:nvSpPr>
        <p:spPr bwMode="auto">
          <a:xfrm>
            <a:off x="7683500" y="1189038"/>
            <a:ext cx="7032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a:p>
            <a:pPr eaLnBrk="1" hangingPunct="1"/>
            <a:r>
              <a:rPr lang="es-MX" sz="2200" dirty="0"/>
              <a:t>1</a:t>
            </a:r>
          </a:p>
          <a:p>
            <a:pPr eaLnBrk="1" hangingPunct="1"/>
            <a:r>
              <a:rPr lang="es-MX" sz="2200" dirty="0"/>
              <a:t>1</a:t>
            </a:r>
          </a:p>
        </p:txBody>
      </p:sp>
      <p:sp>
        <p:nvSpPr>
          <p:cNvPr id="6" name="Text Box 10"/>
          <p:cNvSpPr txBox="1">
            <a:spLocks noChangeArrowheads="1"/>
          </p:cNvSpPr>
          <p:nvPr/>
        </p:nvSpPr>
        <p:spPr bwMode="auto">
          <a:xfrm>
            <a:off x="307975" y="2698750"/>
            <a:ext cx="3232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6. Características de cama/camilla</a:t>
            </a:r>
            <a:endParaRPr lang="es-ES" sz="2200" dirty="0"/>
          </a:p>
        </p:txBody>
      </p:sp>
      <p:sp>
        <p:nvSpPr>
          <p:cNvPr id="7" name="Text Box 11"/>
          <p:cNvSpPr txBox="1">
            <a:spLocks noChangeArrowheads="1"/>
          </p:cNvSpPr>
          <p:nvPr/>
        </p:nvSpPr>
        <p:spPr bwMode="auto">
          <a:xfrm>
            <a:off x="3500438" y="2711450"/>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Cama con barandales</a:t>
            </a:r>
          </a:p>
          <a:p>
            <a:pPr eaLnBrk="1" hangingPunct="1"/>
            <a:r>
              <a:rPr lang="es-MX" sz="2200" dirty="0"/>
              <a:t>Camilla sin barandales</a:t>
            </a:r>
            <a:endParaRPr lang="es-ES" sz="2200" dirty="0"/>
          </a:p>
        </p:txBody>
      </p:sp>
      <p:sp>
        <p:nvSpPr>
          <p:cNvPr id="8" name="Text Box 12"/>
          <p:cNvSpPr txBox="1">
            <a:spLocks noChangeArrowheads="1"/>
          </p:cNvSpPr>
          <p:nvPr/>
        </p:nvSpPr>
        <p:spPr bwMode="auto">
          <a:xfrm>
            <a:off x="7672388" y="2711450"/>
            <a:ext cx="703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p:txBody>
      </p:sp>
      <p:sp>
        <p:nvSpPr>
          <p:cNvPr id="9" name="Line 14"/>
          <p:cNvSpPr>
            <a:spLocks noChangeShapeType="1"/>
          </p:cNvSpPr>
          <p:nvPr/>
        </p:nvSpPr>
        <p:spPr bwMode="auto">
          <a:xfrm>
            <a:off x="1782763" y="2633663"/>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0" name="Text Box 15"/>
          <p:cNvSpPr txBox="1">
            <a:spLocks noChangeArrowheads="1"/>
          </p:cNvSpPr>
          <p:nvPr/>
        </p:nvSpPr>
        <p:spPr bwMode="auto">
          <a:xfrm>
            <a:off x="315913" y="3592513"/>
            <a:ext cx="3232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7. Equipo de sujeción</a:t>
            </a:r>
            <a:endParaRPr lang="es-ES" sz="2200" dirty="0"/>
          </a:p>
        </p:txBody>
      </p:sp>
      <p:sp>
        <p:nvSpPr>
          <p:cNvPr id="11" name="Text Box 16"/>
          <p:cNvSpPr txBox="1">
            <a:spLocks noChangeArrowheads="1"/>
          </p:cNvSpPr>
          <p:nvPr/>
        </p:nvSpPr>
        <p:spPr bwMode="auto">
          <a:xfrm>
            <a:off x="3508375" y="3605213"/>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Si</a:t>
            </a:r>
          </a:p>
          <a:p>
            <a:pPr eaLnBrk="1" hangingPunct="1"/>
            <a:r>
              <a:rPr lang="es-MX" sz="2200" dirty="0"/>
              <a:t>No</a:t>
            </a:r>
            <a:endParaRPr lang="es-ES" sz="2200" dirty="0"/>
          </a:p>
        </p:txBody>
      </p:sp>
      <p:sp>
        <p:nvSpPr>
          <p:cNvPr id="12" name="Text Box 17"/>
          <p:cNvSpPr txBox="1">
            <a:spLocks noChangeArrowheads="1"/>
          </p:cNvSpPr>
          <p:nvPr/>
        </p:nvSpPr>
        <p:spPr bwMode="auto">
          <a:xfrm>
            <a:off x="7680325" y="3605213"/>
            <a:ext cx="703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p:txBody>
      </p:sp>
      <p:sp>
        <p:nvSpPr>
          <p:cNvPr id="13" name="Line 18"/>
          <p:cNvSpPr>
            <a:spLocks noChangeShapeType="1"/>
          </p:cNvSpPr>
          <p:nvPr/>
        </p:nvSpPr>
        <p:spPr bwMode="auto">
          <a:xfrm>
            <a:off x="1790700" y="3546475"/>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4" name="Text Box 19"/>
          <p:cNvSpPr txBox="1">
            <a:spLocks noChangeArrowheads="1"/>
          </p:cNvSpPr>
          <p:nvPr/>
        </p:nvSpPr>
        <p:spPr bwMode="auto">
          <a:xfrm>
            <a:off x="323850" y="4448175"/>
            <a:ext cx="3232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b="1" dirty="0"/>
              <a:t>8. Presencia permanente de familiar</a:t>
            </a:r>
            <a:endParaRPr lang="es-ES" sz="2200" dirty="0"/>
          </a:p>
        </p:txBody>
      </p:sp>
      <p:sp>
        <p:nvSpPr>
          <p:cNvPr id="15" name="Text Box 20"/>
          <p:cNvSpPr txBox="1">
            <a:spLocks noChangeArrowheads="1"/>
          </p:cNvSpPr>
          <p:nvPr/>
        </p:nvSpPr>
        <p:spPr bwMode="auto">
          <a:xfrm>
            <a:off x="3516313" y="4460875"/>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Si</a:t>
            </a:r>
          </a:p>
          <a:p>
            <a:pPr eaLnBrk="1" hangingPunct="1"/>
            <a:r>
              <a:rPr lang="es-MX" sz="2200" dirty="0"/>
              <a:t>No</a:t>
            </a:r>
            <a:endParaRPr lang="es-ES" sz="2200" dirty="0"/>
          </a:p>
        </p:txBody>
      </p:sp>
      <p:sp>
        <p:nvSpPr>
          <p:cNvPr id="16" name="Text Box 21"/>
          <p:cNvSpPr txBox="1">
            <a:spLocks noChangeArrowheads="1"/>
          </p:cNvSpPr>
          <p:nvPr/>
        </p:nvSpPr>
        <p:spPr bwMode="auto">
          <a:xfrm>
            <a:off x="7688263" y="4460875"/>
            <a:ext cx="7032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200" dirty="0"/>
              <a:t>0</a:t>
            </a:r>
          </a:p>
          <a:p>
            <a:pPr eaLnBrk="1" hangingPunct="1"/>
            <a:r>
              <a:rPr lang="es-MX" sz="2200" dirty="0"/>
              <a:t>1</a:t>
            </a:r>
          </a:p>
        </p:txBody>
      </p:sp>
      <p:sp>
        <p:nvSpPr>
          <p:cNvPr id="17" name="Line 22"/>
          <p:cNvSpPr>
            <a:spLocks noChangeShapeType="1"/>
          </p:cNvSpPr>
          <p:nvPr/>
        </p:nvSpPr>
        <p:spPr bwMode="auto">
          <a:xfrm>
            <a:off x="1798638" y="4392613"/>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8" name="Line 24"/>
          <p:cNvSpPr>
            <a:spLocks noChangeShapeType="1"/>
          </p:cNvSpPr>
          <p:nvPr/>
        </p:nvSpPr>
        <p:spPr bwMode="auto">
          <a:xfrm>
            <a:off x="1806575" y="5324475"/>
            <a:ext cx="6642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19" name="Text Box 27"/>
          <p:cNvSpPr txBox="1">
            <a:spLocks noChangeArrowheads="1"/>
          </p:cNvSpPr>
          <p:nvPr/>
        </p:nvSpPr>
        <p:spPr bwMode="auto">
          <a:xfrm>
            <a:off x="7205663" y="5373688"/>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dirty="0"/>
              <a:t>JH </a:t>
            </a:r>
            <a:r>
              <a:rPr lang="es-MX" dirty="0"/>
              <a:t>Downton</a:t>
            </a:r>
            <a:endParaRPr lang="es-ES" dirty="0"/>
          </a:p>
        </p:txBody>
      </p:sp>
      <p:sp>
        <p:nvSpPr>
          <p:cNvPr id="20" name="Text Box 28"/>
          <p:cNvSpPr txBox="1">
            <a:spLocks noChangeArrowheads="1"/>
          </p:cNvSpPr>
          <p:nvPr/>
        </p:nvSpPr>
        <p:spPr bwMode="auto">
          <a:xfrm>
            <a:off x="7308850" y="5661025"/>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1600" i="1" dirty="0">
                <a:latin typeface="Times New Roman" pitchFamily="18" charset="0"/>
              </a:rPr>
              <a:t>Modificada</a:t>
            </a:r>
            <a:endParaRPr lang="es-ES" sz="1600" i="1" dirty="0">
              <a:latin typeface="Times New Roman" pitchFamily="18" charset="0"/>
            </a:endParaRPr>
          </a:p>
        </p:txBody>
      </p:sp>
      <p:sp>
        <p:nvSpPr>
          <p:cNvPr id="21" name="Rectangle 7"/>
          <p:cNvSpPr>
            <a:spLocks noChangeArrowheads="1"/>
          </p:cNvSpPr>
          <p:nvPr/>
        </p:nvSpPr>
        <p:spPr bwMode="auto">
          <a:xfrm>
            <a:off x="1187450" y="5541963"/>
            <a:ext cx="4392613" cy="12715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 dirty="0"/>
          </a:p>
        </p:txBody>
      </p:sp>
      <p:sp>
        <p:nvSpPr>
          <p:cNvPr id="22" name="Text Box 146"/>
          <p:cNvSpPr txBox="1">
            <a:spLocks noChangeArrowheads="1"/>
          </p:cNvSpPr>
          <p:nvPr/>
        </p:nvSpPr>
        <p:spPr bwMode="auto">
          <a:xfrm>
            <a:off x="1187450" y="5495925"/>
            <a:ext cx="449103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MX" sz="2500" dirty="0">
                <a:latin typeface="Times New Roman" pitchFamily="18" charset="0"/>
              </a:rPr>
              <a:t>Riesgo bajo		1 punto </a:t>
            </a:r>
          </a:p>
          <a:p>
            <a:pPr eaLnBrk="1" hangingPunct="1"/>
            <a:r>
              <a:rPr lang="es-MX" sz="2500" dirty="0">
                <a:latin typeface="Times New Roman" pitchFamily="18" charset="0"/>
              </a:rPr>
              <a:t>Riesgo medio             2 puntos </a:t>
            </a:r>
          </a:p>
          <a:p>
            <a:pPr eaLnBrk="1" hangingPunct="1"/>
            <a:r>
              <a:rPr lang="es-MX" sz="2500" dirty="0">
                <a:latin typeface="Times New Roman" pitchFamily="18" charset="0"/>
              </a:rPr>
              <a:t>Riesgo alto               &gt;2 puntos</a:t>
            </a:r>
            <a:endParaRPr lang="es-ES" sz="2500" dirty="0">
              <a:latin typeface="Times New Roman" pitchFamily="18" charset="0"/>
            </a:endParaRPr>
          </a:p>
        </p:txBody>
      </p:sp>
      <p:sp>
        <p:nvSpPr>
          <p:cNvPr id="23" name="22 CuadroTexto"/>
          <p:cNvSpPr txBox="1"/>
          <p:nvPr/>
        </p:nvSpPr>
        <p:spPr>
          <a:xfrm>
            <a:off x="3131840" y="52437"/>
            <a:ext cx="3598870" cy="461665"/>
          </a:xfrm>
          <a:prstGeom prst="rect">
            <a:avLst/>
          </a:prstGeom>
          <a:noFill/>
        </p:spPr>
        <p:txBody>
          <a:bodyPr wrap="none" rtlCol="0">
            <a:spAutoFit/>
          </a:bodyPr>
          <a:lstStyle/>
          <a:p>
            <a:r>
              <a:rPr lang="es-MX" sz="2400" b="1" dirty="0" smtClean="0"/>
              <a:t>Escala de riesgo de caídas. </a:t>
            </a:r>
            <a:endParaRPr lang="es-MX" sz="2400" b="1" dirty="0"/>
          </a:p>
        </p:txBody>
      </p:sp>
    </p:spTree>
    <p:extLst>
      <p:ext uri="{BB962C8B-B14F-4D97-AF65-F5344CB8AC3E}">
        <p14:creationId xmlns:p14="http://schemas.microsoft.com/office/powerpoint/2010/main" val="3120551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0" t="13147" r="9486" b="11854"/>
          <a:stretch/>
        </p:blipFill>
        <p:spPr bwMode="auto">
          <a:xfrm>
            <a:off x="539552" y="1484784"/>
            <a:ext cx="8448938" cy="417646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987824" y="47178"/>
            <a:ext cx="4053995" cy="646331"/>
          </a:xfrm>
          <a:prstGeom prst="rect">
            <a:avLst/>
          </a:prstGeom>
          <a:noFill/>
        </p:spPr>
        <p:txBody>
          <a:bodyPr wrap="none" rtlCol="0">
            <a:spAutoFit/>
          </a:bodyPr>
          <a:lstStyle/>
          <a:p>
            <a:r>
              <a:rPr lang="es-MX" b="1" dirty="0" smtClean="0"/>
              <a:t>Cumplimiento Metas Internacionales de </a:t>
            </a:r>
          </a:p>
          <a:p>
            <a:r>
              <a:rPr lang="es-MX" b="1" dirty="0" smtClean="0"/>
              <a:t>Seguridad del Paciente </a:t>
            </a:r>
            <a:endParaRPr lang="es-MX" b="1" dirty="0"/>
          </a:p>
        </p:txBody>
      </p:sp>
      <p:sp>
        <p:nvSpPr>
          <p:cNvPr id="7" name="6 CuadroTexto"/>
          <p:cNvSpPr txBox="1"/>
          <p:nvPr/>
        </p:nvSpPr>
        <p:spPr>
          <a:xfrm>
            <a:off x="1754030" y="6334581"/>
            <a:ext cx="6019981" cy="338554"/>
          </a:xfrm>
          <a:prstGeom prst="rect">
            <a:avLst/>
          </a:prstGeom>
          <a:noFill/>
        </p:spPr>
        <p:txBody>
          <a:bodyPr wrap="none" rtlCol="0">
            <a:spAutoFit/>
          </a:bodyPr>
          <a:lstStyle/>
          <a:p>
            <a:r>
              <a:rPr lang="es-MX" sz="1600" dirty="0" smtClean="0"/>
              <a:t>Rivas Espinosa et al. </a:t>
            </a:r>
            <a:r>
              <a:rPr lang="es-MX" sz="1600" dirty="0" smtClean="0"/>
              <a:t>Rev</a:t>
            </a:r>
            <a:r>
              <a:rPr lang="es-MX" sz="1600" dirty="0" smtClean="0"/>
              <a:t> </a:t>
            </a:r>
            <a:r>
              <a:rPr lang="es-MX" sz="1600" dirty="0" smtClean="0"/>
              <a:t>Enferm</a:t>
            </a:r>
            <a:r>
              <a:rPr lang="es-MX" sz="1600" dirty="0" smtClean="0"/>
              <a:t> </a:t>
            </a:r>
            <a:r>
              <a:rPr lang="es-MX" sz="1600" dirty="0" smtClean="0"/>
              <a:t>Inst</a:t>
            </a:r>
            <a:r>
              <a:rPr lang="es-MX" sz="1600" dirty="0" smtClean="0"/>
              <a:t> </a:t>
            </a:r>
            <a:r>
              <a:rPr lang="es-MX" sz="1600" dirty="0" smtClean="0"/>
              <a:t>Mex</a:t>
            </a:r>
            <a:r>
              <a:rPr lang="es-MX" sz="1600" dirty="0" smtClean="0"/>
              <a:t> </a:t>
            </a:r>
            <a:r>
              <a:rPr lang="es-MX" sz="1600" dirty="0" smtClean="0"/>
              <a:t>Seg</a:t>
            </a:r>
            <a:r>
              <a:rPr lang="es-MX" sz="1600" dirty="0" smtClean="0"/>
              <a:t> Soc. 2015; 23(3): 135-42</a:t>
            </a:r>
            <a:endParaRPr lang="es-MX" sz="1600" dirty="0"/>
          </a:p>
        </p:txBody>
      </p:sp>
    </p:spTree>
    <p:extLst>
      <p:ext uri="{BB962C8B-B14F-4D97-AF65-F5344CB8AC3E}">
        <p14:creationId xmlns:p14="http://schemas.microsoft.com/office/powerpoint/2010/main" val="2990508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0" t="22413" r="29739" b="15302"/>
          <a:stretch/>
        </p:blipFill>
        <p:spPr bwMode="auto">
          <a:xfrm>
            <a:off x="1115616" y="1412776"/>
            <a:ext cx="6304004" cy="4556234"/>
          </a:xfrm>
          <a:prstGeom prst="rect">
            <a:avLst/>
          </a:prstGeom>
          <a:noFill/>
          <a:ln w="9525">
            <a:solidFill>
              <a:schemeClr val="tx1"/>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7020272" y="2778898"/>
            <a:ext cx="1400852" cy="1130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t>
            </a:r>
            <a:r>
              <a:rPr lang="es-MX" b="1" dirty="0" smtClean="0">
                <a:solidFill>
                  <a:schemeClr val="tx1"/>
                </a:solidFill>
              </a:rPr>
              <a:t>-</a:t>
            </a:r>
            <a:r>
              <a:rPr lang="es-MX" dirty="0" smtClean="0">
                <a:solidFill>
                  <a:schemeClr val="tx1"/>
                </a:solidFill>
              </a:rPr>
              <a:t>59%</a:t>
            </a:r>
          </a:p>
          <a:p>
            <a:pPr algn="ctr"/>
            <a:r>
              <a:rPr lang="es-MX" dirty="0" smtClean="0">
                <a:solidFill>
                  <a:schemeClr val="tx1"/>
                </a:solidFill>
              </a:rPr>
              <a:t>60-70%</a:t>
            </a:r>
          </a:p>
          <a:p>
            <a:pPr algn="ctr"/>
            <a:r>
              <a:rPr lang="es-MX" dirty="0" smtClean="0">
                <a:solidFill>
                  <a:schemeClr val="tx1"/>
                </a:solidFill>
              </a:rPr>
              <a:t>71-80%</a:t>
            </a:r>
          </a:p>
          <a:p>
            <a:pPr algn="ctr"/>
            <a:r>
              <a:rPr lang="es-MX" dirty="0" smtClean="0">
                <a:solidFill>
                  <a:schemeClr val="tx1"/>
                </a:solidFill>
              </a:rPr>
              <a:t>81-100%</a:t>
            </a:r>
            <a:endParaRPr lang="es-MX" dirty="0">
              <a:solidFill>
                <a:schemeClr val="tx1"/>
              </a:solidFill>
            </a:endParaRPr>
          </a:p>
        </p:txBody>
      </p:sp>
      <p:sp>
        <p:nvSpPr>
          <p:cNvPr id="4" name="3 Rectángulo"/>
          <p:cNvSpPr/>
          <p:nvPr/>
        </p:nvSpPr>
        <p:spPr>
          <a:xfrm>
            <a:off x="7020272" y="2924944"/>
            <a:ext cx="216024"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7020272" y="3140968"/>
            <a:ext cx="196385"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7020272" y="3418148"/>
            <a:ext cx="216024"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7001036" y="3714564"/>
            <a:ext cx="216024" cy="144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CuadroTexto"/>
          <p:cNvSpPr txBox="1"/>
          <p:nvPr/>
        </p:nvSpPr>
        <p:spPr>
          <a:xfrm>
            <a:off x="2987824" y="47178"/>
            <a:ext cx="4053995" cy="646331"/>
          </a:xfrm>
          <a:prstGeom prst="rect">
            <a:avLst/>
          </a:prstGeom>
          <a:noFill/>
        </p:spPr>
        <p:txBody>
          <a:bodyPr wrap="none" rtlCol="0">
            <a:spAutoFit/>
          </a:bodyPr>
          <a:lstStyle/>
          <a:p>
            <a:r>
              <a:rPr lang="es-MX" b="1" dirty="0" smtClean="0"/>
              <a:t>Cumplimiento Metas Internacionales de </a:t>
            </a:r>
          </a:p>
          <a:p>
            <a:r>
              <a:rPr lang="es-MX" b="1" dirty="0" smtClean="0"/>
              <a:t>Seguridad del Paciente </a:t>
            </a:r>
            <a:endParaRPr lang="es-MX" b="1" dirty="0"/>
          </a:p>
        </p:txBody>
      </p:sp>
      <p:sp>
        <p:nvSpPr>
          <p:cNvPr id="9" name="8 CuadroTexto"/>
          <p:cNvSpPr txBox="1"/>
          <p:nvPr/>
        </p:nvSpPr>
        <p:spPr>
          <a:xfrm>
            <a:off x="1547664" y="6334581"/>
            <a:ext cx="6019981" cy="338554"/>
          </a:xfrm>
          <a:prstGeom prst="rect">
            <a:avLst/>
          </a:prstGeom>
          <a:noFill/>
        </p:spPr>
        <p:txBody>
          <a:bodyPr wrap="none" rtlCol="0">
            <a:spAutoFit/>
          </a:bodyPr>
          <a:lstStyle/>
          <a:p>
            <a:r>
              <a:rPr lang="es-MX" sz="1600" dirty="0" smtClean="0"/>
              <a:t>Rivas Espinosa et al. </a:t>
            </a:r>
            <a:r>
              <a:rPr lang="es-MX" sz="1600" dirty="0" smtClean="0"/>
              <a:t>Rev</a:t>
            </a:r>
            <a:r>
              <a:rPr lang="es-MX" sz="1600" dirty="0" smtClean="0"/>
              <a:t> </a:t>
            </a:r>
            <a:r>
              <a:rPr lang="es-MX" sz="1600" dirty="0" smtClean="0"/>
              <a:t>Enferm</a:t>
            </a:r>
            <a:r>
              <a:rPr lang="es-MX" sz="1600" dirty="0" smtClean="0"/>
              <a:t> </a:t>
            </a:r>
            <a:r>
              <a:rPr lang="es-MX" sz="1600" dirty="0" smtClean="0"/>
              <a:t>Inst</a:t>
            </a:r>
            <a:r>
              <a:rPr lang="es-MX" sz="1600" dirty="0" smtClean="0"/>
              <a:t> </a:t>
            </a:r>
            <a:r>
              <a:rPr lang="es-MX" sz="1600" dirty="0" smtClean="0"/>
              <a:t>Mex</a:t>
            </a:r>
            <a:r>
              <a:rPr lang="es-MX" sz="1600" dirty="0" smtClean="0"/>
              <a:t> </a:t>
            </a:r>
            <a:r>
              <a:rPr lang="es-MX" sz="1600" dirty="0" smtClean="0"/>
              <a:t>Seg</a:t>
            </a:r>
            <a:r>
              <a:rPr lang="es-MX" sz="1600" dirty="0" smtClean="0"/>
              <a:t> Soc. 2015; 23(3): 135-42</a:t>
            </a:r>
            <a:endParaRPr lang="es-MX" sz="1600" dirty="0"/>
          </a:p>
        </p:txBody>
      </p:sp>
    </p:spTree>
    <p:extLst>
      <p:ext uri="{BB962C8B-B14F-4D97-AF65-F5344CB8AC3E}">
        <p14:creationId xmlns:p14="http://schemas.microsoft.com/office/powerpoint/2010/main" val="622354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00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24727" t="24234" r="47218" b="13751"/>
          <a:stretch>
            <a:fillRect/>
          </a:stretch>
        </p:blipFill>
        <p:spPr bwMode="auto">
          <a:xfrm>
            <a:off x="755650" y="1484313"/>
            <a:ext cx="27368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53156" t="29156" r="11407" b="23595"/>
          <a:stretch>
            <a:fillRect/>
          </a:stretch>
        </p:blipFill>
        <p:spPr bwMode="auto">
          <a:xfrm>
            <a:off x="4429125" y="1268413"/>
            <a:ext cx="34559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068763" y="5138738"/>
            <a:ext cx="457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dirty="0">
                <a:solidFill>
                  <a:srgbClr val="000099"/>
                </a:solidFill>
              </a:rPr>
              <a:t>Entre 44,000 y 98,000 norteamericanos morían anualmente, por errores prevenibles en la práctica médica</a:t>
            </a:r>
            <a:r>
              <a:rPr lang="es-MX" sz="2000" b="1" dirty="0">
                <a:solidFill>
                  <a:srgbClr val="000099"/>
                </a:solidFill>
              </a:rPr>
              <a:t>.</a:t>
            </a:r>
            <a:endParaRPr lang="es-ES" dirty="0"/>
          </a:p>
        </p:txBody>
      </p:sp>
      <p:sp>
        <p:nvSpPr>
          <p:cNvPr id="5" name="4 CuadroTexto"/>
          <p:cNvSpPr txBox="1"/>
          <p:nvPr/>
        </p:nvSpPr>
        <p:spPr>
          <a:xfrm>
            <a:off x="3615069" y="245839"/>
            <a:ext cx="1993944" cy="461665"/>
          </a:xfrm>
          <a:prstGeom prst="rect">
            <a:avLst/>
          </a:prstGeom>
          <a:noFill/>
        </p:spPr>
        <p:txBody>
          <a:bodyPr wrap="none" rtlCol="0">
            <a:spAutoFit/>
          </a:bodyPr>
          <a:lstStyle/>
          <a:p>
            <a:r>
              <a:rPr lang="es-MX" sz="2400" b="1" dirty="0" smtClean="0"/>
              <a:t>Antecedentes</a:t>
            </a:r>
            <a:r>
              <a:rPr lang="es-MX" b="1" dirty="0" smtClean="0"/>
              <a:t> </a:t>
            </a:r>
            <a:endParaRPr lang="es-MX" b="1" dirty="0"/>
          </a:p>
        </p:txBody>
      </p:sp>
    </p:spTree>
    <p:extLst>
      <p:ext uri="{BB962C8B-B14F-4D97-AF65-F5344CB8AC3E}">
        <p14:creationId xmlns:p14="http://schemas.microsoft.com/office/powerpoint/2010/main" val="309334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34488" t="39629" r="22211" b="24591"/>
          <a:stretch>
            <a:fillRect/>
          </a:stretch>
        </p:blipFill>
        <p:spPr>
          <a:xfrm>
            <a:off x="827088" y="1484313"/>
            <a:ext cx="7204075" cy="4464050"/>
          </a:xfrm>
          <a:prstGeom prst="rect">
            <a:avLst/>
          </a:prstGeom>
          <a:noFill/>
        </p:spPr>
      </p:pic>
      <p:sp>
        <p:nvSpPr>
          <p:cNvPr id="3" name="2 Elipse"/>
          <p:cNvSpPr/>
          <p:nvPr/>
        </p:nvSpPr>
        <p:spPr>
          <a:xfrm>
            <a:off x="5724525" y="4724400"/>
            <a:ext cx="2376488" cy="6492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4" name="3 CuadroTexto"/>
          <p:cNvSpPr txBox="1"/>
          <p:nvPr/>
        </p:nvSpPr>
        <p:spPr>
          <a:xfrm>
            <a:off x="3534457" y="311478"/>
            <a:ext cx="2319994" cy="461665"/>
          </a:xfrm>
          <a:prstGeom prst="rect">
            <a:avLst/>
          </a:prstGeom>
          <a:noFill/>
        </p:spPr>
        <p:txBody>
          <a:bodyPr wrap="none" rtlCol="0">
            <a:spAutoFit/>
          </a:bodyPr>
          <a:lstStyle/>
          <a:p>
            <a:r>
              <a:rPr lang="es-MX" sz="2400" dirty="0" smtClean="0"/>
              <a:t>Errar es humano </a:t>
            </a:r>
            <a:endParaRPr lang="es-MX" sz="2400" dirty="0"/>
          </a:p>
        </p:txBody>
      </p:sp>
    </p:spTree>
    <p:extLst>
      <p:ext uri="{BB962C8B-B14F-4D97-AF65-F5344CB8AC3E}">
        <p14:creationId xmlns:p14="http://schemas.microsoft.com/office/powerpoint/2010/main" val="817860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475656" y="2060848"/>
            <a:ext cx="6605587"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s-MX" b="1" dirty="0">
                <a:cs typeface="Times New Roman" pitchFamily="18" charset="0"/>
              </a:rPr>
              <a:t>2005 </a:t>
            </a:r>
            <a:r>
              <a:rPr lang="es-MX" sz="2000" b="1" dirty="0">
                <a:cs typeface="Times New Roman" pitchFamily="18" charset="0"/>
              </a:rPr>
              <a:t>     Estudio ENEAS. España </a:t>
            </a:r>
          </a:p>
          <a:p>
            <a:pPr marL="762000" lvl="1" indent="-476250">
              <a:lnSpc>
                <a:spcPct val="90000"/>
              </a:lnSpc>
              <a:spcBef>
                <a:spcPct val="50000"/>
              </a:spcBef>
              <a:buFontTx/>
              <a:buChar char="•"/>
            </a:pPr>
            <a:r>
              <a:rPr lang="es-MX" sz="2000" b="1" dirty="0"/>
              <a:t>    </a:t>
            </a:r>
            <a:r>
              <a:rPr lang="es-MX" b="1" dirty="0"/>
              <a:t>Estudio transversal. 5,624 historias clínicas, 24 hospitales</a:t>
            </a:r>
          </a:p>
          <a:p>
            <a:pPr marL="762000" lvl="1" indent="-476250">
              <a:lnSpc>
                <a:spcPct val="90000"/>
              </a:lnSpc>
              <a:spcBef>
                <a:spcPct val="50000"/>
              </a:spcBef>
              <a:buFontTx/>
              <a:buChar char="•"/>
            </a:pPr>
            <a:r>
              <a:rPr lang="es-ES" b="1" dirty="0"/>
              <a:t>     8.4% Incidencia de Eventos Adversos</a:t>
            </a:r>
          </a:p>
          <a:p>
            <a:pPr marL="762000" lvl="1" indent="-476250">
              <a:lnSpc>
                <a:spcPct val="90000"/>
              </a:lnSpc>
              <a:spcBef>
                <a:spcPct val="50000"/>
              </a:spcBef>
              <a:buFontTx/>
              <a:buChar char="•"/>
            </a:pPr>
            <a:r>
              <a:rPr lang="es-MX" b="1" dirty="0"/>
              <a:t>     45.5% fueron hombres y 54.5% fueron mujeres   (1:1.2)</a:t>
            </a:r>
          </a:p>
          <a:p>
            <a:pPr marL="762000" lvl="1" indent="-476250">
              <a:lnSpc>
                <a:spcPct val="90000"/>
              </a:lnSpc>
              <a:spcBef>
                <a:spcPct val="50000"/>
              </a:spcBef>
              <a:buFontTx/>
              <a:buChar char="•"/>
            </a:pPr>
            <a:r>
              <a:rPr lang="es-MX" b="1" dirty="0"/>
              <a:t>      25.3% Infecciones intrahospitalarias </a:t>
            </a:r>
          </a:p>
          <a:p>
            <a:pPr marL="762000" lvl="1" indent="-476250">
              <a:lnSpc>
                <a:spcPct val="90000"/>
              </a:lnSpc>
              <a:spcBef>
                <a:spcPct val="50000"/>
              </a:spcBef>
              <a:buFontTx/>
              <a:buChar char="•"/>
            </a:pPr>
            <a:r>
              <a:rPr lang="es-MX" b="1" dirty="0"/>
              <a:t>     </a:t>
            </a:r>
            <a:r>
              <a:rPr lang="es-MX" b="1" dirty="0">
                <a:solidFill>
                  <a:srgbClr val="C00000"/>
                </a:solidFill>
              </a:rPr>
              <a:t>25%  procedimientos quirúrgicos </a:t>
            </a:r>
          </a:p>
          <a:p>
            <a:pPr marL="762000" lvl="1" indent="-476250">
              <a:lnSpc>
                <a:spcPct val="90000"/>
              </a:lnSpc>
              <a:spcBef>
                <a:spcPct val="50000"/>
              </a:spcBef>
              <a:buFontTx/>
              <a:buChar char="•"/>
            </a:pPr>
            <a:r>
              <a:rPr lang="es-MX" b="1" dirty="0">
                <a:solidFill>
                  <a:srgbClr val="C00000"/>
                </a:solidFill>
              </a:rPr>
              <a:t>     42.8% EA Evitables </a:t>
            </a:r>
            <a:endParaRPr lang="es-ES" sz="2100" b="1" dirty="0">
              <a:solidFill>
                <a:srgbClr val="C00000"/>
              </a:solidFill>
              <a:cs typeface="Times New Roman" pitchFamily="18" charset="0"/>
            </a:endParaRPr>
          </a:p>
        </p:txBody>
      </p:sp>
      <p:sp>
        <p:nvSpPr>
          <p:cNvPr id="3" name="2 CuadroTexto"/>
          <p:cNvSpPr txBox="1"/>
          <p:nvPr/>
        </p:nvSpPr>
        <p:spPr>
          <a:xfrm>
            <a:off x="3615069" y="245839"/>
            <a:ext cx="1993944" cy="461665"/>
          </a:xfrm>
          <a:prstGeom prst="rect">
            <a:avLst/>
          </a:prstGeom>
          <a:noFill/>
        </p:spPr>
        <p:txBody>
          <a:bodyPr wrap="none" rtlCol="0">
            <a:spAutoFit/>
          </a:bodyPr>
          <a:lstStyle/>
          <a:p>
            <a:r>
              <a:rPr lang="es-MX" sz="2400" b="1" dirty="0" smtClean="0"/>
              <a:t>Antecedentes</a:t>
            </a:r>
            <a:r>
              <a:rPr lang="es-MX" b="1" dirty="0" smtClean="0"/>
              <a:t> </a:t>
            </a:r>
            <a:endParaRPr lang="es-MX" b="1" dirty="0"/>
          </a:p>
        </p:txBody>
      </p:sp>
    </p:spTree>
    <p:extLst>
      <p:ext uri="{BB962C8B-B14F-4D97-AF65-F5344CB8AC3E}">
        <p14:creationId xmlns:p14="http://schemas.microsoft.com/office/powerpoint/2010/main" val="334484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3667" y="162813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62000" indent="-4762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b="1" dirty="0"/>
              <a:t>IBEAS en </a:t>
            </a:r>
            <a:r>
              <a:rPr lang="es-MX" sz="2000" b="1" dirty="0"/>
              <a:t>Argentina, Colombia, Costa Rica, México y Perú</a:t>
            </a:r>
          </a:p>
          <a:p>
            <a:pPr eaLnBrk="1" hangingPunct="1">
              <a:spcBef>
                <a:spcPct val="50000"/>
              </a:spcBef>
            </a:pPr>
            <a:endParaRPr lang="es-MX" sz="2000" b="1" dirty="0"/>
          </a:p>
          <a:p>
            <a:pPr lvl="1" eaLnBrk="1" hangingPunct="1">
              <a:spcBef>
                <a:spcPct val="50000"/>
              </a:spcBef>
              <a:buFontTx/>
              <a:buChar char="•"/>
            </a:pPr>
            <a:r>
              <a:rPr lang="es-MX" sz="2000" b="1" dirty="0"/>
              <a:t>Apoyado por OPS/OMS en el marco de la Alianza mundial para la seguridad del paciente</a:t>
            </a:r>
          </a:p>
          <a:p>
            <a:pPr lvl="1" eaLnBrk="1" hangingPunct="1">
              <a:spcBef>
                <a:spcPct val="50000"/>
              </a:spcBef>
              <a:buFontTx/>
              <a:buChar char="•"/>
            </a:pPr>
            <a:r>
              <a:rPr lang="es-MX" sz="2000" b="1" dirty="0"/>
              <a:t>Metodología ajustada al Estudio ENEAS de España</a:t>
            </a:r>
            <a:endParaRPr lang="es-ES" sz="2000" b="1" dirty="0"/>
          </a:p>
        </p:txBody>
      </p:sp>
      <p:sp>
        <p:nvSpPr>
          <p:cNvPr id="3" name="2 Rectángulo"/>
          <p:cNvSpPr/>
          <p:nvPr/>
        </p:nvSpPr>
        <p:spPr>
          <a:xfrm>
            <a:off x="2699792" y="4149080"/>
            <a:ext cx="4679950" cy="1800225"/>
          </a:xfrm>
          <a:prstGeom prst="rect">
            <a:avLst/>
          </a:prstGeom>
          <a:ln>
            <a:solidFill>
              <a:schemeClr val="accent1">
                <a:lumMod val="9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s-MX" b="1" dirty="0"/>
              <a:t>Eventos adversos                           11.85%</a:t>
            </a:r>
          </a:p>
          <a:p>
            <a:pPr>
              <a:defRPr/>
            </a:pPr>
            <a:r>
              <a:rPr lang="es-MX" b="1" dirty="0"/>
              <a:t>Evitables                                         65.00%</a:t>
            </a:r>
          </a:p>
          <a:p>
            <a:pPr>
              <a:defRPr/>
            </a:pPr>
            <a:r>
              <a:rPr lang="es-MX" b="1" dirty="0"/>
              <a:t>Infecciones nosocomiales               37.12%</a:t>
            </a:r>
          </a:p>
          <a:p>
            <a:pPr>
              <a:defRPr/>
            </a:pPr>
            <a:r>
              <a:rPr lang="es-MX" b="1" dirty="0">
                <a:solidFill>
                  <a:srgbClr val="FF0000"/>
                </a:solidFill>
              </a:rPr>
              <a:t>Procedimientos                               28.69%</a:t>
            </a:r>
          </a:p>
          <a:p>
            <a:pPr algn="ctr">
              <a:defRPr/>
            </a:pPr>
            <a:endParaRPr lang="es-ES" dirty="0"/>
          </a:p>
        </p:txBody>
      </p:sp>
      <p:sp>
        <p:nvSpPr>
          <p:cNvPr id="4" name="3 CuadroTexto"/>
          <p:cNvSpPr txBox="1"/>
          <p:nvPr/>
        </p:nvSpPr>
        <p:spPr>
          <a:xfrm>
            <a:off x="3615069" y="245839"/>
            <a:ext cx="1993944" cy="461665"/>
          </a:xfrm>
          <a:prstGeom prst="rect">
            <a:avLst/>
          </a:prstGeom>
          <a:noFill/>
        </p:spPr>
        <p:txBody>
          <a:bodyPr wrap="none" rtlCol="0">
            <a:spAutoFit/>
          </a:bodyPr>
          <a:lstStyle/>
          <a:p>
            <a:r>
              <a:rPr lang="es-MX" sz="2400" b="1" dirty="0" smtClean="0"/>
              <a:t>Antecedentes</a:t>
            </a:r>
            <a:r>
              <a:rPr lang="es-MX" b="1" dirty="0" smtClean="0"/>
              <a:t> </a:t>
            </a:r>
            <a:endParaRPr lang="es-MX" b="1" dirty="0"/>
          </a:p>
        </p:txBody>
      </p:sp>
    </p:spTree>
    <p:extLst>
      <p:ext uri="{BB962C8B-B14F-4D97-AF65-F5344CB8AC3E}">
        <p14:creationId xmlns:p14="http://schemas.microsoft.com/office/powerpoint/2010/main" val="220597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6589" t="29269" r="15396" b="18227"/>
          <a:stretch>
            <a:fillRect/>
          </a:stretch>
        </p:blipFill>
        <p:spPr>
          <a:xfrm>
            <a:off x="1043608" y="1340768"/>
            <a:ext cx="7259042" cy="4608735"/>
          </a:xfrm>
          <a:prstGeom prst="rect">
            <a:avLst/>
          </a:prstGeom>
          <a:noFill/>
        </p:spPr>
      </p:pic>
      <p:sp>
        <p:nvSpPr>
          <p:cNvPr id="3" name="2 CuadroTexto"/>
          <p:cNvSpPr txBox="1"/>
          <p:nvPr/>
        </p:nvSpPr>
        <p:spPr>
          <a:xfrm>
            <a:off x="3615069" y="245839"/>
            <a:ext cx="2163221" cy="461665"/>
          </a:xfrm>
          <a:prstGeom prst="rect">
            <a:avLst/>
          </a:prstGeom>
          <a:noFill/>
        </p:spPr>
        <p:txBody>
          <a:bodyPr wrap="none" rtlCol="0">
            <a:spAutoFit/>
          </a:bodyPr>
          <a:lstStyle/>
          <a:p>
            <a:r>
              <a:rPr lang="es-MX" sz="2400" b="1" dirty="0" smtClean="0"/>
              <a:t>IBEAS – ENEAS </a:t>
            </a:r>
            <a:r>
              <a:rPr lang="es-MX" b="1" dirty="0" smtClean="0"/>
              <a:t> </a:t>
            </a:r>
            <a:endParaRPr lang="es-MX" b="1" dirty="0"/>
          </a:p>
        </p:txBody>
      </p:sp>
    </p:spTree>
    <p:extLst>
      <p:ext uri="{BB962C8B-B14F-4D97-AF65-F5344CB8AC3E}">
        <p14:creationId xmlns:p14="http://schemas.microsoft.com/office/powerpoint/2010/main" val="362469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5"/>
          <p:cNvGraphicFramePr>
            <a:graphicFrameLocks/>
          </p:cNvGraphicFramePr>
          <p:nvPr>
            <p:extLst>
              <p:ext uri="{D42A27DB-BD31-4B8C-83A1-F6EECF244321}">
                <p14:modId xmlns:p14="http://schemas.microsoft.com/office/powerpoint/2010/main" val="3906507982"/>
              </p:ext>
            </p:extLst>
          </p:nvPr>
        </p:nvGraphicFramePr>
        <p:xfrm>
          <a:off x="755576" y="1196752"/>
          <a:ext cx="7451304" cy="4706141"/>
        </p:xfrm>
        <a:graphic>
          <a:graphicData uri="http://schemas.openxmlformats.org/drawingml/2006/table">
            <a:tbl>
              <a:tblPr/>
              <a:tblGrid>
                <a:gridCol w="1632427"/>
                <a:gridCol w="1365374"/>
                <a:gridCol w="950395"/>
                <a:gridCol w="890177"/>
                <a:gridCol w="1188648"/>
                <a:gridCol w="1424283"/>
              </a:tblGrid>
              <a:tr h="720550">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Autor y año</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Nº hospitales</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Nº</a:t>
                      </a:r>
                    </a:p>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pacientes</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     Incidencia</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        %    </a:t>
                      </a:r>
                    </a:p>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         evitables</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6363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EE.UU</a:t>
                      </a:r>
                    </a:p>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Estudio Harvard</a:t>
                      </a: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Brennan 1984</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51</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30.195</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3,8</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27,6</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EE.UU</a:t>
                      </a:r>
                    </a:p>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Estudio UTCOS</a:t>
                      </a: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Thomas 1992</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28</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14.565</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2,9</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27,4 -32,6</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AUSTRALIA</a:t>
                      </a:r>
                    </a:p>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Estudio QAHCS</a:t>
                      </a: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Wilson 1992</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28</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14.179</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16,6</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51,2</a:t>
                      </a:r>
                    </a:p>
                    <a:p>
                      <a:pPr marL="0" marR="0" lvl="0" indent="0" algn="r"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REINO  UNIDO</a:t>
                      </a: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Vincent 1999</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1.014</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11,7</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Tahoma" pitchFamily="34" charset="0"/>
                        </a:rPr>
                        <a:t>48,0</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DINAMARCA</a:t>
                      </a: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Schioler 2002</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17</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1.097</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9</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Tahoma" pitchFamily="34" charset="0"/>
                        </a:rPr>
                        <a:t>40,4</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NUEVA  ZELANDA</a:t>
                      </a: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333399"/>
                          </a:solidFill>
                          <a:effectLst/>
                          <a:latin typeface="Tahoma" pitchFamily="34" charset="0"/>
                        </a:rPr>
                        <a:t>Davis 1998</a:t>
                      </a: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13</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6.579</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11,3</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37</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50761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CANADÁ</a:t>
                      </a:r>
                    </a:p>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33399"/>
                        </a:solidFill>
                        <a:effectLst/>
                        <a:latin typeface="Tahoma" pitchFamily="34" charset="0"/>
                      </a:endParaRP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Baker 2002</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20</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3.720</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7,5</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36,9</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r h="30360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ESPAÑA</a:t>
                      </a:r>
                    </a:p>
                  </a:txBody>
                  <a:tcPr marL="90000" marR="90000" marT="46804" marB="46804" anchor="ctr" horzOverflow="overflow">
                    <a:lnL cap="flat">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err="1" smtClean="0">
                          <a:ln>
                            <a:noFill/>
                          </a:ln>
                          <a:solidFill>
                            <a:srgbClr val="333399"/>
                          </a:solidFill>
                          <a:effectLst/>
                          <a:latin typeface="Tahoma" pitchFamily="34" charset="0"/>
                        </a:rPr>
                        <a:t>Aranaz</a:t>
                      </a:r>
                      <a:r>
                        <a:rPr kumimoji="0" lang="en-GB" sz="1200" b="1" i="0" u="none" strike="noStrike" cap="none" normalizeH="0" baseline="0" dirty="0" smtClean="0">
                          <a:ln>
                            <a:noFill/>
                          </a:ln>
                          <a:solidFill>
                            <a:srgbClr val="333399"/>
                          </a:solidFill>
                          <a:effectLst/>
                          <a:latin typeface="Tahoma" pitchFamily="34" charset="0"/>
                        </a:rPr>
                        <a:t> 2005</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333399"/>
                          </a:solidFill>
                          <a:effectLst/>
                          <a:latin typeface="Tahoma" pitchFamily="34" charset="0"/>
                        </a:rPr>
                        <a:t>24</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333399"/>
                          </a:solidFill>
                          <a:effectLst/>
                          <a:latin typeface="Tahoma" pitchFamily="34" charset="0"/>
                        </a:rPr>
                        <a:t>5.624</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333399"/>
                          </a:solidFill>
                          <a:effectLst/>
                          <a:latin typeface="Tahoma" pitchFamily="34" charset="0"/>
                        </a:rPr>
                        <a:t>9,3</a:t>
                      </a:r>
                    </a:p>
                  </a:txBody>
                  <a:tcPr marL="90000" marR="90000" marT="46804" marB="46804" anchor="ctr" horzOverflow="overflow">
                    <a:lnL>
                      <a:noFill/>
                    </a:lnL>
                    <a:lnR>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0000"/>
                          </a:solidFill>
                          <a:effectLst/>
                          <a:latin typeface="Tahoma" pitchFamily="34" charset="0"/>
                        </a:rPr>
                        <a:t>42,6</a:t>
                      </a:r>
                    </a:p>
                  </a:txBody>
                  <a:tcPr marL="90000" marR="90000" marT="46804" marB="46804" anchor="ctr" horzOverflow="overflow">
                    <a:lnL>
                      <a:noFill/>
                    </a:lnL>
                    <a:lnR cap="flat">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3" name="2 CuadroTexto"/>
          <p:cNvSpPr txBox="1"/>
          <p:nvPr/>
        </p:nvSpPr>
        <p:spPr>
          <a:xfrm>
            <a:off x="3615069" y="245839"/>
            <a:ext cx="2817053" cy="461665"/>
          </a:xfrm>
          <a:prstGeom prst="rect">
            <a:avLst/>
          </a:prstGeom>
          <a:noFill/>
        </p:spPr>
        <p:txBody>
          <a:bodyPr wrap="none" rtlCol="0">
            <a:spAutoFit/>
          </a:bodyPr>
          <a:lstStyle/>
          <a:p>
            <a:r>
              <a:rPr lang="es-MX" sz="2400" b="1" dirty="0" smtClean="0"/>
              <a:t>EVENTOS ADVERSOS</a:t>
            </a:r>
            <a:endParaRPr lang="es-MX" b="1" dirty="0"/>
          </a:p>
        </p:txBody>
      </p:sp>
    </p:spTree>
    <p:extLst>
      <p:ext uri="{BB962C8B-B14F-4D97-AF65-F5344CB8AC3E}">
        <p14:creationId xmlns:p14="http://schemas.microsoft.com/office/powerpoint/2010/main" val="285946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1536</Words>
  <Application>Microsoft Office PowerPoint</Application>
  <PresentationFormat>Presentación en pantalla (4:3)</PresentationFormat>
  <Paragraphs>375</Paragraphs>
  <Slides>38</Slides>
  <Notes>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38</cp:revision>
  <dcterms:created xsi:type="dcterms:W3CDTF">2017-01-16T20:08:45Z</dcterms:created>
  <dcterms:modified xsi:type="dcterms:W3CDTF">2017-01-17T05:24:29Z</dcterms:modified>
</cp:coreProperties>
</file>